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4" r:id="rId3"/>
    <p:sldMasterId id="2147483687" r:id="rId4"/>
  </p:sldMasterIdLst>
  <p:sldIdLst>
    <p:sldId id="279" r:id="rId5"/>
    <p:sldId id="325" r:id="rId6"/>
    <p:sldId id="330" r:id="rId7"/>
    <p:sldId id="288" r:id="rId8"/>
    <p:sldId id="341" r:id="rId9"/>
    <p:sldId id="329" r:id="rId10"/>
    <p:sldId id="332" r:id="rId11"/>
    <p:sldId id="333" r:id="rId12"/>
    <p:sldId id="287" r:id="rId13"/>
    <p:sldId id="326" r:id="rId14"/>
    <p:sldId id="367" r:id="rId15"/>
    <p:sldId id="291" r:id="rId16"/>
    <p:sldId id="336" r:id="rId17"/>
    <p:sldId id="335" r:id="rId18"/>
    <p:sldId id="368" r:id="rId19"/>
    <p:sldId id="363" r:id="rId20"/>
    <p:sldId id="358" r:id="rId21"/>
    <p:sldId id="369" r:id="rId22"/>
    <p:sldId id="373" r:id="rId23"/>
    <p:sldId id="370" r:id="rId24"/>
    <p:sldId id="371" r:id="rId25"/>
    <p:sldId id="372" r:id="rId26"/>
    <p:sldId id="301" r:id="rId27"/>
    <p:sldId id="338" r:id="rId28"/>
    <p:sldId id="339" r:id="rId29"/>
    <p:sldId id="289" r:id="rId30"/>
    <p:sldId id="364" r:id="rId31"/>
    <p:sldId id="359" r:id="rId32"/>
    <p:sldId id="342" r:id="rId33"/>
    <p:sldId id="345" r:id="rId34"/>
    <p:sldId id="348" r:id="rId35"/>
    <p:sldId id="349" r:id="rId36"/>
    <p:sldId id="351" r:id="rId37"/>
    <p:sldId id="350" r:id="rId38"/>
    <p:sldId id="360" r:id="rId39"/>
    <p:sldId id="356" r:id="rId40"/>
    <p:sldId id="365" r:id="rId41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61">
          <p15:clr>
            <a:srgbClr val="A4A3A4"/>
          </p15:clr>
        </p15:guide>
        <p15:guide id="3" orient="horz" pos="2659">
          <p15:clr>
            <a:srgbClr val="A4A3A4"/>
          </p15:clr>
        </p15:guide>
        <p15:guide id="4" pos="2880">
          <p15:clr>
            <a:srgbClr val="A4A3A4"/>
          </p15:clr>
        </p15:guide>
        <p15:guide id="5" pos="1519">
          <p15:clr>
            <a:srgbClr val="A4A3A4"/>
          </p15:clr>
        </p15:guide>
        <p15:guide id="6" pos="4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  <a:srgbClr val="33CC33"/>
    <a:srgbClr val="FFCCFF"/>
    <a:srgbClr val="FFFF00"/>
    <a:srgbClr val="FF0000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1" autoAdjust="0"/>
    <p:restoredTop sz="94599" autoAdjust="0"/>
  </p:normalViewPr>
  <p:slideViewPr>
    <p:cSldViewPr showGuides="1">
      <p:cViewPr varScale="1">
        <p:scale>
          <a:sx n="105" d="100"/>
          <a:sy n="105" d="100"/>
        </p:scale>
        <p:origin x="1980" y="114"/>
      </p:cViewPr>
      <p:guideLst>
        <p:guide orient="horz" pos="2160"/>
        <p:guide orient="horz" pos="1661"/>
        <p:guide orient="horz" pos="2659"/>
        <p:guide pos="2880"/>
        <p:guide pos="1519"/>
        <p:guide pos="424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12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5" Type="http://schemas.openxmlformats.org/officeDocument/2006/relationships/slide" Target="slides/slide25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06E5B5-8D9F-402F-8CFF-6B6B447973C4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5C15671-250A-4177-A86C-0D561A6F1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4">
                <a:extLst>
                  <a:ext uri="{FF2B5EF4-FFF2-40B4-BE49-F238E27FC236}">
                    <a16:creationId xmlns:a16="http://schemas.microsoft.com/office/drawing/2014/main" id="{98029039-0669-40E2-870B-1650BE4E1AC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91FF76AD-6974-45BB-8796-5FDF6BC94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7D9C20C1-C6DA-4066-BF55-98B4EE1DF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D6DF8A87-C171-497D-B10A-0C4F9F666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23E28A28-D45F-4974-B657-79C2D1F853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88A8AB25-A4C7-4343-8B26-B911756EC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1F605647-14E5-4F25-8ACC-A754813FB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9AB9089C-FB5B-446D-A23F-1C66FFF280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18EC3EF1-6460-45D5-9737-EC6E5B31F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13">
                  <a:extLst>
                    <a:ext uri="{FF2B5EF4-FFF2-40B4-BE49-F238E27FC236}">
                      <a16:creationId xmlns:a16="http://schemas.microsoft.com/office/drawing/2014/main" id="{85F0B899-21AA-4B52-9012-496C28BE8D7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14">
                    <a:extLst>
                      <a:ext uri="{FF2B5EF4-FFF2-40B4-BE49-F238E27FC236}">
                        <a16:creationId xmlns:a16="http://schemas.microsoft.com/office/drawing/2014/main" id="{E17B056A-13A3-4AEF-99E9-3C632EFF654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>
                      <a:extLst>
                        <a:ext uri="{FF2B5EF4-FFF2-40B4-BE49-F238E27FC236}">
                          <a16:creationId xmlns:a16="http://schemas.microsoft.com/office/drawing/2014/main" id="{74FA9454-AB34-45E3-908F-66791684DF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6">
                      <a:extLst>
                        <a:ext uri="{FF2B5EF4-FFF2-40B4-BE49-F238E27FC236}">
                          <a16:creationId xmlns:a16="http://schemas.microsoft.com/office/drawing/2014/main" id="{1EF20BDB-BADC-43DA-8CB9-6FAA8FDAD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7">
                      <a:extLst>
                        <a:ext uri="{FF2B5EF4-FFF2-40B4-BE49-F238E27FC236}">
                          <a16:creationId xmlns:a16="http://schemas.microsoft.com/office/drawing/2014/main" id="{BE7F2258-2FF3-4B8A-978F-9BB114C80E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8">
                      <a:extLst>
                        <a:ext uri="{FF2B5EF4-FFF2-40B4-BE49-F238E27FC236}">
                          <a16:creationId xmlns:a16="http://schemas.microsoft.com/office/drawing/2014/main" id="{A8C0B620-0B15-4CB6-BCDA-FB0145141B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9">
                      <a:extLst>
                        <a:ext uri="{FF2B5EF4-FFF2-40B4-BE49-F238E27FC236}">
                          <a16:creationId xmlns:a16="http://schemas.microsoft.com/office/drawing/2014/main" id="{774EB63A-A03A-4C7F-84DD-BA6F8F6120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20">
                      <a:extLst>
                        <a:ext uri="{FF2B5EF4-FFF2-40B4-BE49-F238E27FC236}">
                          <a16:creationId xmlns:a16="http://schemas.microsoft.com/office/drawing/2014/main" id="{B10AE243-47AC-42C0-94B4-4327BC226A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21">
                      <a:extLst>
                        <a:ext uri="{FF2B5EF4-FFF2-40B4-BE49-F238E27FC236}">
                          <a16:creationId xmlns:a16="http://schemas.microsoft.com/office/drawing/2014/main" id="{2E157D41-4364-4D13-AFD0-605145CF6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22">
                      <a:extLst>
                        <a:ext uri="{FF2B5EF4-FFF2-40B4-BE49-F238E27FC236}">
                          <a16:creationId xmlns:a16="http://schemas.microsoft.com/office/drawing/2014/main" id="{4C6B3756-6F2E-489E-B5C7-5071F53FD9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23">
                    <a:extLst>
                      <a:ext uri="{FF2B5EF4-FFF2-40B4-BE49-F238E27FC236}">
                        <a16:creationId xmlns:a16="http://schemas.microsoft.com/office/drawing/2014/main" id="{A662C867-C993-471C-8A31-3601863C9C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4">
                      <a:extLst>
                        <a:ext uri="{FF2B5EF4-FFF2-40B4-BE49-F238E27FC236}">
                          <a16:creationId xmlns:a16="http://schemas.microsoft.com/office/drawing/2014/main" id="{CB2D5F0E-C264-498A-AC80-D827F61ED0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25">
                      <a:extLst>
                        <a:ext uri="{FF2B5EF4-FFF2-40B4-BE49-F238E27FC236}">
                          <a16:creationId xmlns:a16="http://schemas.microsoft.com/office/drawing/2014/main" id="{6EF22835-B708-4ADB-A9E9-1B519C68A0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26">
                      <a:extLst>
                        <a:ext uri="{FF2B5EF4-FFF2-40B4-BE49-F238E27FC236}">
                          <a16:creationId xmlns:a16="http://schemas.microsoft.com/office/drawing/2014/main" id="{F9844500-9C7C-42A9-A131-59D1E09EF9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27">
                      <a:extLst>
                        <a:ext uri="{FF2B5EF4-FFF2-40B4-BE49-F238E27FC236}">
                          <a16:creationId xmlns:a16="http://schemas.microsoft.com/office/drawing/2014/main" id="{6D486758-1C7C-4CBE-8074-6BA8DDE4BC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28">
                      <a:extLst>
                        <a:ext uri="{FF2B5EF4-FFF2-40B4-BE49-F238E27FC236}">
                          <a16:creationId xmlns:a16="http://schemas.microsoft.com/office/drawing/2014/main" id="{62693304-AF80-42EC-A24C-2EECC9AECB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29">
                      <a:extLst>
                        <a:ext uri="{FF2B5EF4-FFF2-40B4-BE49-F238E27FC236}">
                          <a16:creationId xmlns:a16="http://schemas.microsoft.com/office/drawing/2014/main" id="{7700EBD6-7B58-41A9-9552-F815F6C2D1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30">
                      <a:extLst>
                        <a:ext uri="{FF2B5EF4-FFF2-40B4-BE49-F238E27FC236}">
                          <a16:creationId xmlns:a16="http://schemas.microsoft.com/office/drawing/2014/main" id="{4799215B-E1C1-43D0-8580-3E940C35E7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31">
                      <a:extLst>
                        <a:ext uri="{FF2B5EF4-FFF2-40B4-BE49-F238E27FC236}">
                          <a16:creationId xmlns:a16="http://schemas.microsoft.com/office/drawing/2014/main" id="{2FE76E5D-1C7F-447E-A406-A221E0CC92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32">
                    <a:extLst>
                      <a:ext uri="{FF2B5EF4-FFF2-40B4-BE49-F238E27FC236}">
                        <a16:creationId xmlns:a16="http://schemas.microsoft.com/office/drawing/2014/main" id="{4D79F278-0308-440D-931B-E7CEAB29F3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33">
                      <a:extLst>
                        <a:ext uri="{FF2B5EF4-FFF2-40B4-BE49-F238E27FC236}">
                          <a16:creationId xmlns:a16="http://schemas.microsoft.com/office/drawing/2014/main" id="{9B106314-C33F-4231-A2B0-E39253FAC3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34">
                      <a:extLst>
                        <a:ext uri="{FF2B5EF4-FFF2-40B4-BE49-F238E27FC236}">
                          <a16:creationId xmlns:a16="http://schemas.microsoft.com/office/drawing/2014/main" id="{8BEAED19-13F3-4EA4-A376-242D59492B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35">
                      <a:extLst>
                        <a:ext uri="{FF2B5EF4-FFF2-40B4-BE49-F238E27FC236}">
                          <a16:creationId xmlns:a16="http://schemas.microsoft.com/office/drawing/2014/main" id="{5B8E095E-4C6B-4146-B55C-D47C06E188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36">
                      <a:extLst>
                        <a:ext uri="{FF2B5EF4-FFF2-40B4-BE49-F238E27FC236}">
                          <a16:creationId xmlns:a16="http://schemas.microsoft.com/office/drawing/2014/main" id="{5C715CAF-8288-4C51-B9D9-21602F0873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37">
                      <a:extLst>
                        <a:ext uri="{FF2B5EF4-FFF2-40B4-BE49-F238E27FC236}">
                          <a16:creationId xmlns:a16="http://schemas.microsoft.com/office/drawing/2014/main" id="{F84A8AFD-F0EE-4B5B-A2C6-84933564A0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38">
                      <a:extLst>
                        <a:ext uri="{FF2B5EF4-FFF2-40B4-BE49-F238E27FC236}">
                          <a16:creationId xmlns:a16="http://schemas.microsoft.com/office/drawing/2014/main" id="{2709D2CF-F725-4C90-BB90-437082C157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39">
                      <a:extLst>
                        <a:ext uri="{FF2B5EF4-FFF2-40B4-BE49-F238E27FC236}">
                          <a16:creationId xmlns:a16="http://schemas.microsoft.com/office/drawing/2014/main" id="{10EA200E-AF90-4B88-9296-7243DC2D3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40">
                      <a:extLst>
                        <a:ext uri="{FF2B5EF4-FFF2-40B4-BE49-F238E27FC236}">
                          <a16:creationId xmlns:a16="http://schemas.microsoft.com/office/drawing/2014/main" id="{9818BC7D-B6E7-48CB-AE09-9E20B4CA36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41">
                    <a:extLst>
                      <a:ext uri="{FF2B5EF4-FFF2-40B4-BE49-F238E27FC236}">
                        <a16:creationId xmlns:a16="http://schemas.microsoft.com/office/drawing/2014/main" id="{D56586DC-4ED0-4DB2-BF18-B7797C88E7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42">
                      <a:extLst>
                        <a:ext uri="{FF2B5EF4-FFF2-40B4-BE49-F238E27FC236}">
                          <a16:creationId xmlns:a16="http://schemas.microsoft.com/office/drawing/2014/main" id="{EA7221C8-29D8-45E0-8DAE-A86D998637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43">
                      <a:extLst>
                        <a:ext uri="{FF2B5EF4-FFF2-40B4-BE49-F238E27FC236}">
                          <a16:creationId xmlns:a16="http://schemas.microsoft.com/office/drawing/2014/main" id="{5BD2F976-9AFB-45C7-B316-F8B0273F8D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44">
                      <a:extLst>
                        <a:ext uri="{FF2B5EF4-FFF2-40B4-BE49-F238E27FC236}">
                          <a16:creationId xmlns:a16="http://schemas.microsoft.com/office/drawing/2014/main" id="{2A3AA76A-126D-4F84-AF27-ADF0F78BCD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45">
                      <a:extLst>
                        <a:ext uri="{FF2B5EF4-FFF2-40B4-BE49-F238E27FC236}">
                          <a16:creationId xmlns:a16="http://schemas.microsoft.com/office/drawing/2014/main" id="{BBA9EB29-0EAC-4915-9B9A-D6BFADB3F7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46">
                      <a:extLst>
                        <a:ext uri="{FF2B5EF4-FFF2-40B4-BE49-F238E27FC236}">
                          <a16:creationId xmlns:a16="http://schemas.microsoft.com/office/drawing/2014/main" id="{F7B293A3-8953-41CD-8D2E-1A47269BEC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47">
                      <a:extLst>
                        <a:ext uri="{FF2B5EF4-FFF2-40B4-BE49-F238E27FC236}">
                          <a16:creationId xmlns:a16="http://schemas.microsoft.com/office/drawing/2014/main" id="{A72B741A-995F-4A47-9F07-9BFBC4E439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48">
                      <a:extLst>
                        <a:ext uri="{FF2B5EF4-FFF2-40B4-BE49-F238E27FC236}">
                          <a16:creationId xmlns:a16="http://schemas.microsoft.com/office/drawing/2014/main" id="{E7BAAFBD-DB7D-4A10-932C-739CD66602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49">
                      <a:extLst>
                        <a:ext uri="{FF2B5EF4-FFF2-40B4-BE49-F238E27FC236}">
                          <a16:creationId xmlns:a16="http://schemas.microsoft.com/office/drawing/2014/main" id="{FD20FF82-D628-4168-9857-5A69831792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>
                  <a:extLst>
                    <a:ext uri="{FF2B5EF4-FFF2-40B4-BE49-F238E27FC236}">
                      <a16:creationId xmlns:a16="http://schemas.microsoft.com/office/drawing/2014/main" id="{76F2E94F-9B52-44A6-87D5-8F43CB39010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51">
                    <a:extLst>
                      <a:ext uri="{FF2B5EF4-FFF2-40B4-BE49-F238E27FC236}">
                        <a16:creationId xmlns:a16="http://schemas.microsoft.com/office/drawing/2014/main" id="{628D4ADE-5974-4F63-B823-44D1C53DB39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>
                      <a:extLst>
                        <a:ext uri="{FF2B5EF4-FFF2-40B4-BE49-F238E27FC236}">
                          <a16:creationId xmlns:a16="http://schemas.microsoft.com/office/drawing/2014/main" id="{98607D4A-7652-4D47-9E28-693DA8710B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53">
                      <a:extLst>
                        <a:ext uri="{FF2B5EF4-FFF2-40B4-BE49-F238E27FC236}">
                          <a16:creationId xmlns:a16="http://schemas.microsoft.com/office/drawing/2014/main" id="{A5799D2F-B9DB-458F-86AB-0DE86C21CE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54">
                      <a:extLst>
                        <a:ext uri="{FF2B5EF4-FFF2-40B4-BE49-F238E27FC236}">
                          <a16:creationId xmlns:a16="http://schemas.microsoft.com/office/drawing/2014/main" id="{E9511F8D-7BE4-495B-A497-3778E79C46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55">
                      <a:extLst>
                        <a:ext uri="{FF2B5EF4-FFF2-40B4-BE49-F238E27FC236}">
                          <a16:creationId xmlns:a16="http://schemas.microsoft.com/office/drawing/2014/main" id="{567E1A35-E690-4671-B375-8B501C72FE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56">
                      <a:extLst>
                        <a:ext uri="{FF2B5EF4-FFF2-40B4-BE49-F238E27FC236}">
                          <a16:creationId xmlns:a16="http://schemas.microsoft.com/office/drawing/2014/main" id="{5755B08D-EA72-4568-A5DE-7C56ADA738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57">
                      <a:extLst>
                        <a:ext uri="{FF2B5EF4-FFF2-40B4-BE49-F238E27FC236}">
                          <a16:creationId xmlns:a16="http://schemas.microsoft.com/office/drawing/2014/main" id="{BD4FAA93-E090-403F-B488-6C158234C0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58">
                      <a:extLst>
                        <a:ext uri="{FF2B5EF4-FFF2-40B4-BE49-F238E27FC236}">
                          <a16:creationId xmlns:a16="http://schemas.microsoft.com/office/drawing/2014/main" id="{AC4A4191-172B-4355-A8DB-A751AB61E3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59">
                      <a:extLst>
                        <a:ext uri="{FF2B5EF4-FFF2-40B4-BE49-F238E27FC236}">
                          <a16:creationId xmlns:a16="http://schemas.microsoft.com/office/drawing/2014/main" id="{22FAABE3-551A-4F68-BA3F-3237041AC4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60">
                    <a:extLst>
                      <a:ext uri="{FF2B5EF4-FFF2-40B4-BE49-F238E27FC236}">
                        <a16:creationId xmlns:a16="http://schemas.microsoft.com/office/drawing/2014/main" id="{585791D3-8055-4D13-A717-26A13EFA49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61">
                      <a:extLst>
                        <a:ext uri="{FF2B5EF4-FFF2-40B4-BE49-F238E27FC236}">
                          <a16:creationId xmlns:a16="http://schemas.microsoft.com/office/drawing/2014/main" id="{E941D791-AD08-4AF0-B692-2E0B88CA00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62">
                      <a:extLst>
                        <a:ext uri="{FF2B5EF4-FFF2-40B4-BE49-F238E27FC236}">
                          <a16:creationId xmlns:a16="http://schemas.microsoft.com/office/drawing/2014/main" id="{1E2EDA7D-135C-4C2F-8E32-D94DB2A4A1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63">
                      <a:extLst>
                        <a:ext uri="{FF2B5EF4-FFF2-40B4-BE49-F238E27FC236}">
                          <a16:creationId xmlns:a16="http://schemas.microsoft.com/office/drawing/2014/main" id="{D6C77F94-FB4C-4C5E-805B-1642747631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64">
                      <a:extLst>
                        <a:ext uri="{FF2B5EF4-FFF2-40B4-BE49-F238E27FC236}">
                          <a16:creationId xmlns:a16="http://schemas.microsoft.com/office/drawing/2014/main" id="{A9B5B997-D17F-4676-94F6-84DE24B37C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65">
                      <a:extLst>
                        <a:ext uri="{FF2B5EF4-FFF2-40B4-BE49-F238E27FC236}">
                          <a16:creationId xmlns:a16="http://schemas.microsoft.com/office/drawing/2014/main" id="{14AED074-86D2-46F4-BA65-34EBC8ECFD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66">
                      <a:extLst>
                        <a:ext uri="{FF2B5EF4-FFF2-40B4-BE49-F238E27FC236}">
                          <a16:creationId xmlns:a16="http://schemas.microsoft.com/office/drawing/2014/main" id="{1E818E60-8EB3-4E94-ADB3-0EDFF0517F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67">
                      <a:extLst>
                        <a:ext uri="{FF2B5EF4-FFF2-40B4-BE49-F238E27FC236}">
                          <a16:creationId xmlns:a16="http://schemas.microsoft.com/office/drawing/2014/main" id="{B58F4CD2-1373-4F00-BB9F-52C467B38B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68">
                      <a:extLst>
                        <a:ext uri="{FF2B5EF4-FFF2-40B4-BE49-F238E27FC236}">
                          <a16:creationId xmlns:a16="http://schemas.microsoft.com/office/drawing/2014/main" id="{509F961B-8A54-4937-8D00-1CEACB9F8A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69">
                    <a:extLst>
                      <a:ext uri="{FF2B5EF4-FFF2-40B4-BE49-F238E27FC236}">
                        <a16:creationId xmlns:a16="http://schemas.microsoft.com/office/drawing/2014/main" id="{E7E5723C-E565-439B-8388-9937F66FE5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70">
                      <a:extLst>
                        <a:ext uri="{FF2B5EF4-FFF2-40B4-BE49-F238E27FC236}">
                          <a16:creationId xmlns:a16="http://schemas.microsoft.com/office/drawing/2014/main" id="{5F6CC640-F114-4809-AC34-7C485C4B88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71">
                      <a:extLst>
                        <a:ext uri="{FF2B5EF4-FFF2-40B4-BE49-F238E27FC236}">
                          <a16:creationId xmlns:a16="http://schemas.microsoft.com/office/drawing/2014/main" id="{BD401077-71F7-43DA-8F50-4C729A9D6E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72">
                      <a:extLst>
                        <a:ext uri="{FF2B5EF4-FFF2-40B4-BE49-F238E27FC236}">
                          <a16:creationId xmlns:a16="http://schemas.microsoft.com/office/drawing/2014/main" id="{38D82E0A-DCF8-4A9A-A525-C0B9688EBA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73">
                      <a:extLst>
                        <a:ext uri="{FF2B5EF4-FFF2-40B4-BE49-F238E27FC236}">
                          <a16:creationId xmlns:a16="http://schemas.microsoft.com/office/drawing/2014/main" id="{1A2F1BDD-18EC-4F94-BD0B-4DB03FF104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74">
                      <a:extLst>
                        <a:ext uri="{FF2B5EF4-FFF2-40B4-BE49-F238E27FC236}">
                          <a16:creationId xmlns:a16="http://schemas.microsoft.com/office/drawing/2014/main" id="{994778AE-F505-4357-9D2B-C13FD303FA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75">
                      <a:extLst>
                        <a:ext uri="{FF2B5EF4-FFF2-40B4-BE49-F238E27FC236}">
                          <a16:creationId xmlns:a16="http://schemas.microsoft.com/office/drawing/2014/main" id="{E1EBF043-5CA3-4F50-8E9D-7BF121E80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76">
                      <a:extLst>
                        <a:ext uri="{FF2B5EF4-FFF2-40B4-BE49-F238E27FC236}">
                          <a16:creationId xmlns:a16="http://schemas.microsoft.com/office/drawing/2014/main" id="{0F609765-4976-46C5-AE8F-9B8286A9FD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77">
                      <a:extLst>
                        <a:ext uri="{FF2B5EF4-FFF2-40B4-BE49-F238E27FC236}">
                          <a16:creationId xmlns:a16="http://schemas.microsoft.com/office/drawing/2014/main" id="{5C33EE8A-F9F7-436A-925A-41BBE4D56C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78">
                    <a:extLst>
                      <a:ext uri="{FF2B5EF4-FFF2-40B4-BE49-F238E27FC236}">
                        <a16:creationId xmlns:a16="http://schemas.microsoft.com/office/drawing/2014/main" id="{6FA82B5D-D3E6-49CE-83EE-A21BC79F83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79">
                      <a:extLst>
                        <a:ext uri="{FF2B5EF4-FFF2-40B4-BE49-F238E27FC236}">
                          <a16:creationId xmlns:a16="http://schemas.microsoft.com/office/drawing/2014/main" id="{09548A53-7564-468C-B0B1-48C32752C9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80">
                      <a:extLst>
                        <a:ext uri="{FF2B5EF4-FFF2-40B4-BE49-F238E27FC236}">
                          <a16:creationId xmlns:a16="http://schemas.microsoft.com/office/drawing/2014/main" id="{93A0FE60-B8A8-489F-8D9E-DDC5CFDB70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81">
                      <a:extLst>
                        <a:ext uri="{FF2B5EF4-FFF2-40B4-BE49-F238E27FC236}">
                          <a16:creationId xmlns:a16="http://schemas.microsoft.com/office/drawing/2014/main" id="{DBE603A8-B6F2-40DF-96D4-3DEB55F2AB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82">
                      <a:extLst>
                        <a:ext uri="{FF2B5EF4-FFF2-40B4-BE49-F238E27FC236}">
                          <a16:creationId xmlns:a16="http://schemas.microsoft.com/office/drawing/2014/main" id="{C1B60FCF-7A2F-4E61-B8DF-8C9CF1C76F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83">
                      <a:extLst>
                        <a:ext uri="{FF2B5EF4-FFF2-40B4-BE49-F238E27FC236}">
                          <a16:creationId xmlns:a16="http://schemas.microsoft.com/office/drawing/2014/main" id="{0523033F-ABAB-4062-85B8-10FB32ECF4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84">
                      <a:extLst>
                        <a:ext uri="{FF2B5EF4-FFF2-40B4-BE49-F238E27FC236}">
                          <a16:creationId xmlns:a16="http://schemas.microsoft.com/office/drawing/2014/main" id="{21FF2893-E07E-4B65-A411-596260E165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85">
                      <a:extLst>
                        <a:ext uri="{FF2B5EF4-FFF2-40B4-BE49-F238E27FC236}">
                          <a16:creationId xmlns:a16="http://schemas.microsoft.com/office/drawing/2014/main" id="{B83474EF-9938-445E-8E47-D928E1C8B7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86">
                      <a:extLst>
                        <a:ext uri="{FF2B5EF4-FFF2-40B4-BE49-F238E27FC236}">
                          <a16:creationId xmlns:a16="http://schemas.microsoft.com/office/drawing/2014/main" id="{124AB24A-D561-4E92-8147-04A1A9C0CE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>
                  <a:extLst>
                    <a:ext uri="{FF2B5EF4-FFF2-40B4-BE49-F238E27FC236}">
                      <a16:creationId xmlns:a16="http://schemas.microsoft.com/office/drawing/2014/main" id="{25773E49-7735-470C-929C-A4A162E4F0C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88">
                    <a:extLst>
                      <a:ext uri="{FF2B5EF4-FFF2-40B4-BE49-F238E27FC236}">
                        <a16:creationId xmlns:a16="http://schemas.microsoft.com/office/drawing/2014/main" id="{13E2E343-1C8F-414E-8819-D78D4D01CC0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>
                      <a:extLst>
                        <a:ext uri="{FF2B5EF4-FFF2-40B4-BE49-F238E27FC236}">
                          <a16:creationId xmlns:a16="http://schemas.microsoft.com/office/drawing/2014/main" id="{B48CAFD3-56C0-489E-87A1-53CFEE1D29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90">
                      <a:extLst>
                        <a:ext uri="{FF2B5EF4-FFF2-40B4-BE49-F238E27FC236}">
                          <a16:creationId xmlns:a16="http://schemas.microsoft.com/office/drawing/2014/main" id="{AEF9D855-9650-4328-9006-35FBC8287E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91">
                      <a:extLst>
                        <a:ext uri="{FF2B5EF4-FFF2-40B4-BE49-F238E27FC236}">
                          <a16:creationId xmlns:a16="http://schemas.microsoft.com/office/drawing/2014/main" id="{425D322A-F45E-4597-BDB7-B46CBEFEB9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92">
                      <a:extLst>
                        <a:ext uri="{FF2B5EF4-FFF2-40B4-BE49-F238E27FC236}">
                          <a16:creationId xmlns:a16="http://schemas.microsoft.com/office/drawing/2014/main" id="{1B5A6619-EA1D-4297-A9C4-56AEFDB04B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93">
                      <a:extLst>
                        <a:ext uri="{FF2B5EF4-FFF2-40B4-BE49-F238E27FC236}">
                          <a16:creationId xmlns:a16="http://schemas.microsoft.com/office/drawing/2014/main" id="{D20CB4F0-7589-46AF-9AC5-89711ED51A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94">
                      <a:extLst>
                        <a:ext uri="{FF2B5EF4-FFF2-40B4-BE49-F238E27FC236}">
                          <a16:creationId xmlns:a16="http://schemas.microsoft.com/office/drawing/2014/main" id="{2D6EDA2C-7BD1-43E5-A559-12B29A185B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95">
                      <a:extLst>
                        <a:ext uri="{FF2B5EF4-FFF2-40B4-BE49-F238E27FC236}">
                          <a16:creationId xmlns:a16="http://schemas.microsoft.com/office/drawing/2014/main" id="{9435FCBD-A71E-443D-AEA6-2F359B9D4A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96">
                      <a:extLst>
                        <a:ext uri="{FF2B5EF4-FFF2-40B4-BE49-F238E27FC236}">
                          <a16:creationId xmlns:a16="http://schemas.microsoft.com/office/drawing/2014/main" id="{4B861348-AFBF-4560-A5C6-10CA1E8EE2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97">
                    <a:extLst>
                      <a:ext uri="{FF2B5EF4-FFF2-40B4-BE49-F238E27FC236}">
                        <a16:creationId xmlns:a16="http://schemas.microsoft.com/office/drawing/2014/main" id="{2A19EC3E-5B56-4CB2-9816-714F8849EB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98">
                      <a:extLst>
                        <a:ext uri="{FF2B5EF4-FFF2-40B4-BE49-F238E27FC236}">
                          <a16:creationId xmlns:a16="http://schemas.microsoft.com/office/drawing/2014/main" id="{8A2E2A68-DA3C-4946-89CF-90A02A27AB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99">
                      <a:extLst>
                        <a:ext uri="{FF2B5EF4-FFF2-40B4-BE49-F238E27FC236}">
                          <a16:creationId xmlns:a16="http://schemas.microsoft.com/office/drawing/2014/main" id="{B9E74882-1916-433B-B334-CC56E26C3B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00">
                      <a:extLst>
                        <a:ext uri="{FF2B5EF4-FFF2-40B4-BE49-F238E27FC236}">
                          <a16:creationId xmlns:a16="http://schemas.microsoft.com/office/drawing/2014/main" id="{5F0791B9-1B98-4A53-B4AE-AF0F8DD4E8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01">
                      <a:extLst>
                        <a:ext uri="{FF2B5EF4-FFF2-40B4-BE49-F238E27FC236}">
                          <a16:creationId xmlns:a16="http://schemas.microsoft.com/office/drawing/2014/main" id="{58BC9A74-D487-48B9-911E-4A27DC8C76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02">
                      <a:extLst>
                        <a:ext uri="{FF2B5EF4-FFF2-40B4-BE49-F238E27FC236}">
                          <a16:creationId xmlns:a16="http://schemas.microsoft.com/office/drawing/2014/main" id="{28885B03-FE99-432B-92D1-96B7F0005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03">
                      <a:extLst>
                        <a:ext uri="{FF2B5EF4-FFF2-40B4-BE49-F238E27FC236}">
                          <a16:creationId xmlns:a16="http://schemas.microsoft.com/office/drawing/2014/main" id="{AEB4C479-70D3-4E1A-987B-45838A73D1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04">
                      <a:extLst>
                        <a:ext uri="{FF2B5EF4-FFF2-40B4-BE49-F238E27FC236}">
                          <a16:creationId xmlns:a16="http://schemas.microsoft.com/office/drawing/2014/main" id="{D00955C5-DCA2-4FE7-A3C4-150F612C7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05">
                      <a:extLst>
                        <a:ext uri="{FF2B5EF4-FFF2-40B4-BE49-F238E27FC236}">
                          <a16:creationId xmlns:a16="http://schemas.microsoft.com/office/drawing/2014/main" id="{6D796D47-0FAF-4644-BEC1-F992E612A6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06">
                    <a:extLst>
                      <a:ext uri="{FF2B5EF4-FFF2-40B4-BE49-F238E27FC236}">
                        <a16:creationId xmlns:a16="http://schemas.microsoft.com/office/drawing/2014/main" id="{C0D45404-49EC-48B1-864B-5A2104A00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07">
                      <a:extLst>
                        <a:ext uri="{FF2B5EF4-FFF2-40B4-BE49-F238E27FC236}">
                          <a16:creationId xmlns:a16="http://schemas.microsoft.com/office/drawing/2014/main" id="{0DE5B8B3-D2F0-4AD7-A960-76BBCF207B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08">
                      <a:extLst>
                        <a:ext uri="{FF2B5EF4-FFF2-40B4-BE49-F238E27FC236}">
                          <a16:creationId xmlns:a16="http://schemas.microsoft.com/office/drawing/2014/main" id="{7768AF36-085F-4A04-9B34-1A943A1D66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09">
                      <a:extLst>
                        <a:ext uri="{FF2B5EF4-FFF2-40B4-BE49-F238E27FC236}">
                          <a16:creationId xmlns:a16="http://schemas.microsoft.com/office/drawing/2014/main" id="{DD72FE0C-929F-4111-9A67-74B1575852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10">
                      <a:extLst>
                        <a:ext uri="{FF2B5EF4-FFF2-40B4-BE49-F238E27FC236}">
                          <a16:creationId xmlns:a16="http://schemas.microsoft.com/office/drawing/2014/main" id="{28B114FA-6E9D-4531-B7B8-A9515F3B4C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111">
                      <a:extLst>
                        <a:ext uri="{FF2B5EF4-FFF2-40B4-BE49-F238E27FC236}">
                          <a16:creationId xmlns:a16="http://schemas.microsoft.com/office/drawing/2014/main" id="{6520F38D-A420-488F-9333-24AF991881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112">
                      <a:extLst>
                        <a:ext uri="{FF2B5EF4-FFF2-40B4-BE49-F238E27FC236}">
                          <a16:creationId xmlns:a16="http://schemas.microsoft.com/office/drawing/2014/main" id="{6CC09758-8F55-4B71-AE37-016BEAE8DB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113">
                      <a:extLst>
                        <a:ext uri="{FF2B5EF4-FFF2-40B4-BE49-F238E27FC236}">
                          <a16:creationId xmlns:a16="http://schemas.microsoft.com/office/drawing/2014/main" id="{A864832B-F458-4606-9C86-B36075816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114">
                      <a:extLst>
                        <a:ext uri="{FF2B5EF4-FFF2-40B4-BE49-F238E27FC236}">
                          <a16:creationId xmlns:a16="http://schemas.microsoft.com/office/drawing/2014/main" id="{AA48BF97-2B0A-4D50-9DBF-81D2434AAB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115">
                    <a:extLst>
                      <a:ext uri="{FF2B5EF4-FFF2-40B4-BE49-F238E27FC236}">
                        <a16:creationId xmlns:a16="http://schemas.microsoft.com/office/drawing/2014/main" id="{926A5FA0-9D83-4F3A-A6E6-6F4A716484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116">
                      <a:extLst>
                        <a:ext uri="{FF2B5EF4-FFF2-40B4-BE49-F238E27FC236}">
                          <a16:creationId xmlns:a16="http://schemas.microsoft.com/office/drawing/2014/main" id="{079D16C8-F9CD-4624-97EE-80A23F93F0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117">
                      <a:extLst>
                        <a:ext uri="{FF2B5EF4-FFF2-40B4-BE49-F238E27FC236}">
                          <a16:creationId xmlns:a16="http://schemas.microsoft.com/office/drawing/2014/main" id="{DC80DE24-1B8B-4F64-8FA9-237BFBDCD1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118">
                      <a:extLst>
                        <a:ext uri="{FF2B5EF4-FFF2-40B4-BE49-F238E27FC236}">
                          <a16:creationId xmlns:a16="http://schemas.microsoft.com/office/drawing/2014/main" id="{A513DA2D-1A1E-440C-9CAF-70A62FD436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119">
                      <a:extLst>
                        <a:ext uri="{FF2B5EF4-FFF2-40B4-BE49-F238E27FC236}">
                          <a16:creationId xmlns:a16="http://schemas.microsoft.com/office/drawing/2014/main" id="{77E91D6B-9D4A-4166-AF08-3A850C9F9D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120">
                      <a:extLst>
                        <a:ext uri="{FF2B5EF4-FFF2-40B4-BE49-F238E27FC236}">
                          <a16:creationId xmlns:a16="http://schemas.microsoft.com/office/drawing/2014/main" id="{FF826438-87F8-4D01-ABE9-00C8CDFECB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121">
                      <a:extLst>
                        <a:ext uri="{FF2B5EF4-FFF2-40B4-BE49-F238E27FC236}">
                          <a16:creationId xmlns:a16="http://schemas.microsoft.com/office/drawing/2014/main" id="{837B0FBC-EF3F-496E-A71F-13E5507694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122">
                      <a:extLst>
                        <a:ext uri="{FF2B5EF4-FFF2-40B4-BE49-F238E27FC236}">
                          <a16:creationId xmlns:a16="http://schemas.microsoft.com/office/drawing/2014/main" id="{1D831321-1CA2-49AA-BE51-FEF2EB55A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123">
                      <a:extLst>
                        <a:ext uri="{FF2B5EF4-FFF2-40B4-BE49-F238E27FC236}">
                          <a16:creationId xmlns:a16="http://schemas.microsoft.com/office/drawing/2014/main" id="{8246B758-9874-4A9F-A923-8F9BAAE019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>
                  <a:extLst>
                    <a:ext uri="{FF2B5EF4-FFF2-40B4-BE49-F238E27FC236}">
                      <a16:creationId xmlns:a16="http://schemas.microsoft.com/office/drawing/2014/main" id="{B1B2BDB7-B998-4C2E-A02B-444899792E5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125">
                    <a:extLst>
                      <a:ext uri="{FF2B5EF4-FFF2-40B4-BE49-F238E27FC236}">
                        <a16:creationId xmlns:a16="http://schemas.microsoft.com/office/drawing/2014/main" id="{80998877-CC38-4832-9F64-FE3587FEAA6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>
                      <a:extLst>
                        <a:ext uri="{FF2B5EF4-FFF2-40B4-BE49-F238E27FC236}">
                          <a16:creationId xmlns:a16="http://schemas.microsoft.com/office/drawing/2014/main" id="{15D96649-F9D9-4C9B-902A-6A6B4E14B5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127">
                      <a:extLst>
                        <a:ext uri="{FF2B5EF4-FFF2-40B4-BE49-F238E27FC236}">
                          <a16:creationId xmlns:a16="http://schemas.microsoft.com/office/drawing/2014/main" id="{0854F81C-AAC6-42FC-836C-48D223B33E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128">
                      <a:extLst>
                        <a:ext uri="{FF2B5EF4-FFF2-40B4-BE49-F238E27FC236}">
                          <a16:creationId xmlns:a16="http://schemas.microsoft.com/office/drawing/2014/main" id="{578AE91C-33B7-4E26-A829-164D48ADA4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129">
                      <a:extLst>
                        <a:ext uri="{FF2B5EF4-FFF2-40B4-BE49-F238E27FC236}">
                          <a16:creationId xmlns:a16="http://schemas.microsoft.com/office/drawing/2014/main" id="{3CDBE53A-1DC8-4420-8EAC-57DD0AAF1F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130">
                      <a:extLst>
                        <a:ext uri="{FF2B5EF4-FFF2-40B4-BE49-F238E27FC236}">
                          <a16:creationId xmlns:a16="http://schemas.microsoft.com/office/drawing/2014/main" id="{EBF3C900-A6F1-414F-912C-5064E9DE93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131">
                      <a:extLst>
                        <a:ext uri="{FF2B5EF4-FFF2-40B4-BE49-F238E27FC236}">
                          <a16:creationId xmlns:a16="http://schemas.microsoft.com/office/drawing/2014/main" id="{A0570598-52FC-4353-80A3-CF4D276EC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132">
                      <a:extLst>
                        <a:ext uri="{FF2B5EF4-FFF2-40B4-BE49-F238E27FC236}">
                          <a16:creationId xmlns:a16="http://schemas.microsoft.com/office/drawing/2014/main" id="{0A7361C4-AF75-4E9B-8479-56D6DB15FB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133">
                      <a:extLst>
                        <a:ext uri="{FF2B5EF4-FFF2-40B4-BE49-F238E27FC236}">
                          <a16:creationId xmlns:a16="http://schemas.microsoft.com/office/drawing/2014/main" id="{C7CAFF7D-D023-43FF-B2F5-C92881741A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134">
                    <a:extLst>
                      <a:ext uri="{FF2B5EF4-FFF2-40B4-BE49-F238E27FC236}">
                        <a16:creationId xmlns:a16="http://schemas.microsoft.com/office/drawing/2014/main" id="{FD773711-82A7-4989-A3E4-301CFE6317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135">
                      <a:extLst>
                        <a:ext uri="{FF2B5EF4-FFF2-40B4-BE49-F238E27FC236}">
                          <a16:creationId xmlns:a16="http://schemas.microsoft.com/office/drawing/2014/main" id="{B73F51FD-569A-4FCE-A92E-F846A354E6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136">
                      <a:extLst>
                        <a:ext uri="{FF2B5EF4-FFF2-40B4-BE49-F238E27FC236}">
                          <a16:creationId xmlns:a16="http://schemas.microsoft.com/office/drawing/2014/main" id="{FB7398DC-28B6-4D18-8071-6FCDEE186A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137">
                      <a:extLst>
                        <a:ext uri="{FF2B5EF4-FFF2-40B4-BE49-F238E27FC236}">
                          <a16:creationId xmlns:a16="http://schemas.microsoft.com/office/drawing/2014/main" id="{CA467C03-8957-4504-82DB-AAF1244203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138">
                      <a:extLst>
                        <a:ext uri="{FF2B5EF4-FFF2-40B4-BE49-F238E27FC236}">
                          <a16:creationId xmlns:a16="http://schemas.microsoft.com/office/drawing/2014/main" id="{23CF37E4-2864-4719-B5A3-9E0C26B1CB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139">
                      <a:extLst>
                        <a:ext uri="{FF2B5EF4-FFF2-40B4-BE49-F238E27FC236}">
                          <a16:creationId xmlns:a16="http://schemas.microsoft.com/office/drawing/2014/main" id="{C309D578-D52A-4861-8462-09BB1E6A12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140">
                      <a:extLst>
                        <a:ext uri="{FF2B5EF4-FFF2-40B4-BE49-F238E27FC236}">
                          <a16:creationId xmlns:a16="http://schemas.microsoft.com/office/drawing/2014/main" id="{8033DEE2-6930-4C7C-8E78-C4F36D13F4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141">
                      <a:extLst>
                        <a:ext uri="{FF2B5EF4-FFF2-40B4-BE49-F238E27FC236}">
                          <a16:creationId xmlns:a16="http://schemas.microsoft.com/office/drawing/2014/main" id="{C7E11BBB-4BEF-445E-917F-6FA5E24CBB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142">
                      <a:extLst>
                        <a:ext uri="{FF2B5EF4-FFF2-40B4-BE49-F238E27FC236}">
                          <a16:creationId xmlns:a16="http://schemas.microsoft.com/office/drawing/2014/main" id="{EE48A95C-8632-47E7-B8C4-5BDEC82E43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143">
                    <a:extLst>
                      <a:ext uri="{FF2B5EF4-FFF2-40B4-BE49-F238E27FC236}">
                        <a16:creationId xmlns:a16="http://schemas.microsoft.com/office/drawing/2014/main" id="{ABB9C4D1-75C3-41C3-8521-6DC04A64FB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144">
                      <a:extLst>
                        <a:ext uri="{FF2B5EF4-FFF2-40B4-BE49-F238E27FC236}">
                          <a16:creationId xmlns:a16="http://schemas.microsoft.com/office/drawing/2014/main" id="{7DB7F748-78C9-4F57-A440-876DA43BF7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145">
                      <a:extLst>
                        <a:ext uri="{FF2B5EF4-FFF2-40B4-BE49-F238E27FC236}">
                          <a16:creationId xmlns:a16="http://schemas.microsoft.com/office/drawing/2014/main" id="{1006CBEF-6504-42ED-B152-6AE9B63DCA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146">
                      <a:extLst>
                        <a:ext uri="{FF2B5EF4-FFF2-40B4-BE49-F238E27FC236}">
                          <a16:creationId xmlns:a16="http://schemas.microsoft.com/office/drawing/2014/main" id="{4F5CC6F6-1022-4B8B-90E1-78564E3716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147">
                      <a:extLst>
                        <a:ext uri="{FF2B5EF4-FFF2-40B4-BE49-F238E27FC236}">
                          <a16:creationId xmlns:a16="http://schemas.microsoft.com/office/drawing/2014/main" id="{19EBF994-6B1E-4186-8564-E5B52F1EB3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148">
                      <a:extLst>
                        <a:ext uri="{FF2B5EF4-FFF2-40B4-BE49-F238E27FC236}">
                          <a16:creationId xmlns:a16="http://schemas.microsoft.com/office/drawing/2014/main" id="{3CB73510-BECA-485E-94AE-2AD2173324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149">
                      <a:extLst>
                        <a:ext uri="{FF2B5EF4-FFF2-40B4-BE49-F238E27FC236}">
                          <a16:creationId xmlns:a16="http://schemas.microsoft.com/office/drawing/2014/main" id="{4DF38627-B9A7-4588-8D01-4F7543DB0F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150">
                      <a:extLst>
                        <a:ext uri="{FF2B5EF4-FFF2-40B4-BE49-F238E27FC236}">
                          <a16:creationId xmlns:a16="http://schemas.microsoft.com/office/drawing/2014/main" id="{C8D6E144-5614-4753-9AC2-2065E161C6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151">
                      <a:extLst>
                        <a:ext uri="{FF2B5EF4-FFF2-40B4-BE49-F238E27FC236}">
                          <a16:creationId xmlns:a16="http://schemas.microsoft.com/office/drawing/2014/main" id="{38EE9E62-1ACF-4B81-A649-AA1EEC0246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152">
                    <a:extLst>
                      <a:ext uri="{FF2B5EF4-FFF2-40B4-BE49-F238E27FC236}">
                        <a16:creationId xmlns:a16="http://schemas.microsoft.com/office/drawing/2014/main" id="{75A846F7-6761-4BAF-A67A-8DFC34E1A8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153">
                      <a:extLst>
                        <a:ext uri="{FF2B5EF4-FFF2-40B4-BE49-F238E27FC236}">
                          <a16:creationId xmlns:a16="http://schemas.microsoft.com/office/drawing/2014/main" id="{81225D10-61D6-49F2-B0EB-9ED8774F51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154">
                      <a:extLst>
                        <a:ext uri="{FF2B5EF4-FFF2-40B4-BE49-F238E27FC236}">
                          <a16:creationId xmlns:a16="http://schemas.microsoft.com/office/drawing/2014/main" id="{13F5D76C-BB75-4D32-88E9-B4FB7AAE1A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155">
                      <a:extLst>
                        <a:ext uri="{FF2B5EF4-FFF2-40B4-BE49-F238E27FC236}">
                          <a16:creationId xmlns:a16="http://schemas.microsoft.com/office/drawing/2014/main" id="{D0E27ED8-3C53-426E-B774-F3CBC3D2AB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156">
                      <a:extLst>
                        <a:ext uri="{FF2B5EF4-FFF2-40B4-BE49-F238E27FC236}">
                          <a16:creationId xmlns:a16="http://schemas.microsoft.com/office/drawing/2014/main" id="{6128152B-8231-41C0-92E0-0AA4261C55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157">
                      <a:extLst>
                        <a:ext uri="{FF2B5EF4-FFF2-40B4-BE49-F238E27FC236}">
                          <a16:creationId xmlns:a16="http://schemas.microsoft.com/office/drawing/2014/main" id="{B7370BC0-1341-4C8C-8D58-C89E6B2F95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158">
                      <a:extLst>
                        <a:ext uri="{FF2B5EF4-FFF2-40B4-BE49-F238E27FC236}">
                          <a16:creationId xmlns:a16="http://schemas.microsoft.com/office/drawing/2014/main" id="{30DCBD7B-250B-4B30-BA2A-DFC7C18C89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159">
                      <a:extLst>
                        <a:ext uri="{FF2B5EF4-FFF2-40B4-BE49-F238E27FC236}">
                          <a16:creationId xmlns:a16="http://schemas.microsoft.com/office/drawing/2014/main" id="{C0F419C3-0351-4C22-811F-C883675302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160">
                      <a:extLst>
                        <a:ext uri="{FF2B5EF4-FFF2-40B4-BE49-F238E27FC236}">
                          <a16:creationId xmlns:a16="http://schemas.microsoft.com/office/drawing/2014/main" id="{C96818D7-981B-45D5-ADCD-284932B41C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>
                  <a:extLst>
                    <a:ext uri="{FF2B5EF4-FFF2-40B4-BE49-F238E27FC236}">
                      <a16:creationId xmlns:a16="http://schemas.microsoft.com/office/drawing/2014/main" id="{FEC80C53-57D4-4865-8226-20C1C90B671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162">
                    <a:extLst>
                      <a:ext uri="{FF2B5EF4-FFF2-40B4-BE49-F238E27FC236}">
                        <a16:creationId xmlns:a16="http://schemas.microsoft.com/office/drawing/2014/main" id="{DCD117E4-812D-4D84-B55B-BC663933879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>
                      <a:extLst>
                        <a:ext uri="{FF2B5EF4-FFF2-40B4-BE49-F238E27FC236}">
                          <a16:creationId xmlns:a16="http://schemas.microsoft.com/office/drawing/2014/main" id="{5F7C0C16-B2DA-4B52-A586-E40CD1B591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164">
                      <a:extLst>
                        <a:ext uri="{FF2B5EF4-FFF2-40B4-BE49-F238E27FC236}">
                          <a16:creationId xmlns:a16="http://schemas.microsoft.com/office/drawing/2014/main" id="{C58D3365-D6D0-480D-B657-05CC631730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165">
                      <a:extLst>
                        <a:ext uri="{FF2B5EF4-FFF2-40B4-BE49-F238E27FC236}">
                          <a16:creationId xmlns:a16="http://schemas.microsoft.com/office/drawing/2014/main" id="{7C3D53C5-3B7F-45C4-8C58-01E89464F9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166">
                      <a:extLst>
                        <a:ext uri="{FF2B5EF4-FFF2-40B4-BE49-F238E27FC236}">
                          <a16:creationId xmlns:a16="http://schemas.microsoft.com/office/drawing/2014/main" id="{57DA435D-8DA7-4503-A882-FF5DA39E72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167">
                      <a:extLst>
                        <a:ext uri="{FF2B5EF4-FFF2-40B4-BE49-F238E27FC236}">
                          <a16:creationId xmlns:a16="http://schemas.microsoft.com/office/drawing/2014/main" id="{F1D723B3-72E5-4BC1-A212-2995FA437B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168">
                      <a:extLst>
                        <a:ext uri="{FF2B5EF4-FFF2-40B4-BE49-F238E27FC236}">
                          <a16:creationId xmlns:a16="http://schemas.microsoft.com/office/drawing/2014/main" id="{250C0709-AFC9-4289-9667-C5CD57CA2D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169">
                      <a:extLst>
                        <a:ext uri="{FF2B5EF4-FFF2-40B4-BE49-F238E27FC236}">
                          <a16:creationId xmlns:a16="http://schemas.microsoft.com/office/drawing/2014/main" id="{F5A9B46F-D4E6-42F1-919C-5A2A5DC9E5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170">
                      <a:extLst>
                        <a:ext uri="{FF2B5EF4-FFF2-40B4-BE49-F238E27FC236}">
                          <a16:creationId xmlns:a16="http://schemas.microsoft.com/office/drawing/2014/main" id="{7465EF7E-2439-4C39-822A-DE0FE445B0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171">
                    <a:extLst>
                      <a:ext uri="{FF2B5EF4-FFF2-40B4-BE49-F238E27FC236}">
                        <a16:creationId xmlns:a16="http://schemas.microsoft.com/office/drawing/2014/main" id="{DA9C871D-FC8B-4B19-A99E-A9B3044460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172">
                      <a:extLst>
                        <a:ext uri="{FF2B5EF4-FFF2-40B4-BE49-F238E27FC236}">
                          <a16:creationId xmlns:a16="http://schemas.microsoft.com/office/drawing/2014/main" id="{87F2BD79-1AF8-4458-93E1-5A0823B195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173">
                      <a:extLst>
                        <a:ext uri="{FF2B5EF4-FFF2-40B4-BE49-F238E27FC236}">
                          <a16:creationId xmlns:a16="http://schemas.microsoft.com/office/drawing/2014/main" id="{12BA74D0-2265-4269-AEAB-29D6626D87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174">
                      <a:extLst>
                        <a:ext uri="{FF2B5EF4-FFF2-40B4-BE49-F238E27FC236}">
                          <a16:creationId xmlns:a16="http://schemas.microsoft.com/office/drawing/2014/main" id="{9DEF8BCD-2592-47E1-9355-6E4B360B4D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175">
                      <a:extLst>
                        <a:ext uri="{FF2B5EF4-FFF2-40B4-BE49-F238E27FC236}">
                          <a16:creationId xmlns:a16="http://schemas.microsoft.com/office/drawing/2014/main" id="{F5B36120-B60B-4687-AE0C-22115B8167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176">
                      <a:extLst>
                        <a:ext uri="{FF2B5EF4-FFF2-40B4-BE49-F238E27FC236}">
                          <a16:creationId xmlns:a16="http://schemas.microsoft.com/office/drawing/2014/main" id="{AB3F99CD-DA5B-4DF4-ADC1-A1345ACFE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177">
                      <a:extLst>
                        <a:ext uri="{FF2B5EF4-FFF2-40B4-BE49-F238E27FC236}">
                          <a16:creationId xmlns:a16="http://schemas.microsoft.com/office/drawing/2014/main" id="{036B9DB5-EF69-4B58-AEA0-92CEDCD5F7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178">
                      <a:extLst>
                        <a:ext uri="{FF2B5EF4-FFF2-40B4-BE49-F238E27FC236}">
                          <a16:creationId xmlns:a16="http://schemas.microsoft.com/office/drawing/2014/main" id="{8D44C3D7-E199-4AAC-8F3C-1F86D67E54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179">
                      <a:extLst>
                        <a:ext uri="{FF2B5EF4-FFF2-40B4-BE49-F238E27FC236}">
                          <a16:creationId xmlns:a16="http://schemas.microsoft.com/office/drawing/2014/main" id="{FBFE82AE-91EA-4CEC-A14B-C33CD3212F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180">
                    <a:extLst>
                      <a:ext uri="{FF2B5EF4-FFF2-40B4-BE49-F238E27FC236}">
                        <a16:creationId xmlns:a16="http://schemas.microsoft.com/office/drawing/2014/main" id="{D51D5EE3-6E57-4F72-9A47-87DEF893A2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181">
                      <a:extLst>
                        <a:ext uri="{FF2B5EF4-FFF2-40B4-BE49-F238E27FC236}">
                          <a16:creationId xmlns:a16="http://schemas.microsoft.com/office/drawing/2014/main" id="{ED3D0414-9E6A-4F96-AB5B-83618F9C5E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182">
                      <a:extLst>
                        <a:ext uri="{FF2B5EF4-FFF2-40B4-BE49-F238E27FC236}">
                          <a16:creationId xmlns:a16="http://schemas.microsoft.com/office/drawing/2014/main" id="{F089D721-EE28-42AC-82CA-CBD7D2BBB4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183">
                      <a:extLst>
                        <a:ext uri="{FF2B5EF4-FFF2-40B4-BE49-F238E27FC236}">
                          <a16:creationId xmlns:a16="http://schemas.microsoft.com/office/drawing/2014/main" id="{F5B42AA7-9443-4D5E-BADC-87B9574CEF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184">
                      <a:extLst>
                        <a:ext uri="{FF2B5EF4-FFF2-40B4-BE49-F238E27FC236}">
                          <a16:creationId xmlns:a16="http://schemas.microsoft.com/office/drawing/2014/main" id="{C1BD6384-39EC-487A-B3B3-C523E3E388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185">
                      <a:extLst>
                        <a:ext uri="{FF2B5EF4-FFF2-40B4-BE49-F238E27FC236}">
                          <a16:creationId xmlns:a16="http://schemas.microsoft.com/office/drawing/2014/main" id="{5BF265F6-0346-46B3-920F-13955DBEC3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186">
                      <a:extLst>
                        <a:ext uri="{FF2B5EF4-FFF2-40B4-BE49-F238E27FC236}">
                          <a16:creationId xmlns:a16="http://schemas.microsoft.com/office/drawing/2014/main" id="{43864844-4F7A-4456-8F8E-F5D7410E66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187">
                      <a:extLst>
                        <a:ext uri="{FF2B5EF4-FFF2-40B4-BE49-F238E27FC236}">
                          <a16:creationId xmlns:a16="http://schemas.microsoft.com/office/drawing/2014/main" id="{115C5C91-DF4C-454B-956D-3576BDA67E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188">
                      <a:extLst>
                        <a:ext uri="{FF2B5EF4-FFF2-40B4-BE49-F238E27FC236}">
                          <a16:creationId xmlns:a16="http://schemas.microsoft.com/office/drawing/2014/main" id="{730AAD3D-AB77-4F74-A7A8-38B05702B0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189">
                    <a:extLst>
                      <a:ext uri="{FF2B5EF4-FFF2-40B4-BE49-F238E27FC236}">
                        <a16:creationId xmlns:a16="http://schemas.microsoft.com/office/drawing/2014/main" id="{422838A8-A733-46C3-B4A3-941B7EE5F6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190">
                      <a:extLst>
                        <a:ext uri="{FF2B5EF4-FFF2-40B4-BE49-F238E27FC236}">
                          <a16:creationId xmlns:a16="http://schemas.microsoft.com/office/drawing/2014/main" id="{313F4567-81E6-4994-9543-F2AC8802C2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191">
                      <a:extLst>
                        <a:ext uri="{FF2B5EF4-FFF2-40B4-BE49-F238E27FC236}">
                          <a16:creationId xmlns:a16="http://schemas.microsoft.com/office/drawing/2014/main" id="{6B946F6E-D143-4FF5-A667-805785E0B5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192">
                      <a:extLst>
                        <a:ext uri="{FF2B5EF4-FFF2-40B4-BE49-F238E27FC236}">
                          <a16:creationId xmlns:a16="http://schemas.microsoft.com/office/drawing/2014/main" id="{1499B76A-FC68-4978-AE50-721547F789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193">
                      <a:extLst>
                        <a:ext uri="{FF2B5EF4-FFF2-40B4-BE49-F238E27FC236}">
                          <a16:creationId xmlns:a16="http://schemas.microsoft.com/office/drawing/2014/main" id="{12974DF9-0956-4355-99F8-45FEDD26B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194">
                      <a:extLst>
                        <a:ext uri="{FF2B5EF4-FFF2-40B4-BE49-F238E27FC236}">
                          <a16:creationId xmlns:a16="http://schemas.microsoft.com/office/drawing/2014/main" id="{6941A4AD-0EBC-4B61-A594-1F797C46BF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195">
                      <a:extLst>
                        <a:ext uri="{FF2B5EF4-FFF2-40B4-BE49-F238E27FC236}">
                          <a16:creationId xmlns:a16="http://schemas.microsoft.com/office/drawing/2014/main" id="{AC7D3F2E-3C22-4F87-8211-3FB82C3D8B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196">
                      <a:extLst>
                        <a:ext uri="{FF2B5EF4-FFF2-40B4-BE49-F238E27FC236}">
                          <a16:creationId xmlns:a16="http://schemas.microsoft.com/office/drawing/2014/main" id="{43318C44-D699-4F0D-84DA-F09F6C4D1C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197">
                      <a:extLst>
                        <a:ext uri="{FF2B5EF4-FFF2-40B4-BE49-F238E27FC236}">
                          <a16:creationId xmlns:a16="http://schemas.microsoft.com/office/drawing/2014/main" id="{B7BB9625-2707-415D-BD99-84D2C0C3CA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>
                <a:extLst>
                  <a:ext uri="{FF2B5EF4-FFF2-40B4-BE49-F238E27FC236}">
                    <a16:creationId xmlns:a16="http://schemas.microsoft.com/office/drawing/2014/main" id="{46C3601D-0128-4597-A843-19FB5BBC02B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>
                  <a:extLst>
                    <a:ext uri="{FF2B5EF4-FFF2-40B4-BE49-F238E27FC236}">
                      <a16:creationId xmlns:a16="http://schemas.microsoft.com/office/drawing/2014/main" id="{82190C9B-2D6C-4694-9EA4-6BE8CE8BE30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00">
                  <a:extLst>
                    <a:ext uri="{FF2B5EF4-FFF2-40B4-BE49-F238E27FC236}">
                      <a16:creationId xmlns:a16="http://schemas.microsoft.com/office/drawing/2014/main" id="{0B85162E-2152-4976-939E-51914DC6724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01">
                  <a:extLst>
                    <a:ext uri="{FF2B5EF4-FFF2-40B4-BE49-F238E27FC236}">
                      <a16:creationId xmlns:a16="http://schemas.microsoft.com/office/drawing/2014/main" id="{82995273-4D78-45EA-9A06-77E74A07AA5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02">
                  <a:extLst>
                    <a:ext uri="{FF2B5EF4-FFF2-40B4-BE49-F238E27FC236}">
                      <a16:creationId xmlns:a16="http://schemas.microsoft.com/office/drawing/2014/main" id="{8E73E892-EE4B-4823-AF07-94881C60450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03">
                  <a:extLst>
                    <a:ext uri="{FF2B5EF4-FFF2-40B4-BE49-F238E27FC236}">
                      <a16:creationId xmlns:a16="http://schemas.microsoft.com/office/drawing/2014/main" id="{8C803D2D-3725-470E-8A03-39B99723AF5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04">
                  <a:extLst>
                    <a:ext uri="{FF2B5EF4-FFF2-40B4-BE49-F238E27FC236}">
                      <a16:creationId xmlns:a16="http://schemas.microsoft.com/office/drawing/2014/main" id="{D4D1733E-8741-405C-A53B-1534225892F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05">
                  <a:extLst>
                    <a:ext uri="{FF2B5EF4-FFF2-40B4-BE49-F238E27FC236}">
                      <a16:creationId xmlns:a16="http://schemas.microsoft.com/office/drawing/2014/main" id="{AFAC59C1-918B-45E2-8166-C41D7992480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211B351C-83DD-4BE4-82BB-E8C2E12666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5412AF43-9204-4AD4-AA34-C2217D71F45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E5689A90-FBD6-40F2-BED5-74AFB15E907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0F9F8742-28D8-455E-AB01-8F740FFEFF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10">
              <a:extLst>
                <a:ext uri="{FF2B5EF4-FFF2-40B4-BE49-F238E27FC236}">
                  <a16:creationId xmlns:a16="http://schemas.microsoft.com/office/drawing/2014/main" id="{4B480C29-E75A-4C9C-9E6D-1CD33EE8E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BB074730-8939-4E91-B1DD-A686C775EF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3" name="Rectangle 212">
                <a:extLst>
                  <a:ext uri="{FF2B5EF4-FFF2-40B4-BE49-F238E27FC236}">
                    <a16:creationId xmlns:a16="http://schemas.microsoft.com/office/drawing/2014/main" id="{954C5B36-C9B0-4C22-8A21-76F4F0088A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4" name="Rectangle 213">
                <a:extLst>
                  <a:ext uri="{FF2B5EF4-FFF2-40B4-BE49-F238E27FC236}">
                    <a16:creationId xmlns:a16="http://schemas.microsoft.com/office/drawing/2014/main" id="{5E2513FA-0955-494A-88A6-0CC552857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5" name="Rectangle 214">
                <a:extLst>
                  <a:ext uri="{FF2B5EF4-FFF2-40B4-BE49-F238E27FC236}">
                    <a16:creationId xmlns:a16="http://schemas.microsoft.com/office/drawing/2014/main" id="{9EA27D4D-D0BD-4627-93B7-10979567A2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6" name="Rectangle 215">
                <a:extLst>
                  <a:ext uri="{FF2B5EF4-FFF2-40B4-BE49-F238E27FC236}">
                    <a16:creationId xmlns:a16="http://schemas.microsoft.com/office/drawing/2014/main" id="{2ACFE5BA-4235-4867-98C1-4CDB3244DC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7" name="Group 216">
              <a:extLst>
                <a:ext uri="{FF2B5EF4-FFF2-40B4-BE49-F238E27FC236}">
                  <a16:creationId xmlns:a16="http://schemas.microsoft.com/office/drawing/2014/main" id="{69C6D643-07A4-4EA3-87D2-01308B38F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>
                <a:extLst>
                  <a:ext uri="{FF2B5EF4-FFF2-40B4-BE49-F238E27FC236}">
                    <a16:creationId xmlns:a16="http://schemas.microsoft.com/office/drawing/2014/main" id="{080465C6-CFF7-40E9-A8C7-24DAA963E4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>
                  <a:extLst>
                    <a:ext uri="{FF2B5EF4-FFF2-40B4-BE49-F238E27FC236}">
                      <a16:creationId xmlns:a16="http://schemas.microsoft.com/office/drawing/2014/main" id="{E05BCD61-FC0E-405B-A883-2582FC8EDD1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31" name="Rectangle 219">
                  <a:extLst>
                    <a:ext uri="{FF2B5EF4-FFF2-40B4-BE49-F238E27FC236}">
                      <a16:creationId xmlns:a16="http://schemas.microsoft.com/office/drawing/2014/main" id="{46D246B2-71E2-434C-A130-6F9FFB43016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9" name="Group 220">
                <a:extLst>
                  <a:ext uri="{FF2B5EF4-FFF2-40B4-BE49-F238E27FC236}">
                    <a16:creationId xmlns:a16="http://schemas.microsoft.com/office/drawing/2014/main" id="{025EEB80-E0EB-4A8E-AB85-9974B27F523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>
                  <a:extLst>
                    <a:ext uri="{FF2B5EF4-FFF2-40B4-BE49-F238E27FC236}">
                      <a16:creationId xmlns:a16="http://schemas.microsoft.com/office/drawing/2014/main" id="{65867148-6D8A-44B9-8BCE-A8D93E87B74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9" name="Rectangle 222">
                  <a:extLst>
                    <a:ext uri="{FF2B5EF4-FFF2-40B4-BE49-F238E27FC236}">
                      <a16:creationId xmlns:a16="http://schemas.microsoft.com/office/drawing/2014/main" id="{EDF27E6A-4FB6-4541-A5D7-DEF2F3A5DD3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" name="Group 223">
                <a:extLst>
                  <a:ext uri="{FF2B5EF4-FFF2-40B4-BE49-F238E27FC236}">
                    <a16:creationId xmlns:a16="http://schemas.microsoft.com/office/drawing/2014/main" id="{0820EF21-226B-4AFE-BF1C-26F44B36A3B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>
                  <a:extLst>
                    <a:ext uri="{FF2B5EF4-FFF2-40B4-BE49-F238E27FC236}">
                      <a16:creationId xmlns:a16="http://schemas.microsoft.com/office/drawing/2014/main" id="{90BC4990-C2E1-4386-A760-CFB8FB38789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7" name="Rectangle 225">
                  <a:extLst>
                    <a:ext uri="{FF2B5EF4-FFF2-40B4-BE49-F238E27FC236}">
                      <a16:creationId xmlns:a16="http://schemas.microsoft.com/office/drawing/2014/main" id="{DFD2EEB9-B8C4-429C-B908-FC0852E3ED8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1" name="Group 226">
                <a:extLst>
                  <a:ext uri="{FF2B5EF4-FFF2-40B4-BE49-F238E27FC236}">
                    <a16:creationId xmlns:a16="http://schemas.microsoft.com/office/drawing/2014/main" id="{1A53E31E-838E-4296-9304-13D332AE1C4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>
                  <a:extLst>
                    <a:ext uri="{FF2B5EF4-FFF2-40B4-BE49-F238E27FC236}">
                      <a16:creationId xmlns:a16="http://schemas.microsoft.com/office/drawing/2014/main" id="{08ABF6CC-4BC3-41A1-90C0-6B4D380516F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5" name="Rectangle 228">
                  <a:extLst>
                    <a:ext uri="{FF2B5EF4-FFF2-40B4-BE49-F238E27FC236}">
                      <a16:creationId xmlns:a16="http://schemas.microsoft.com/office/drawing/2014/main" id="{C1E50B58-C676-4EAA-966E-58DC2664005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2" name="Group 229">
                <a:extLst>
                  <a:ext uri="{FF2B5EF4-FFF2-40B4-BE49-F238E27FC236}">
                    <a16:creationId xmlns:a16="http://schemas.microsoft.com/office/drawing/2014/main" id="{2D655BFB-5A3E-4C70-A558-A8EB5B0F750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>
                  <a:extLst>
                    <a:ext uri="{FF2B5EF4-FFF2-40B4-BE49-F238E27FC236}">
                      <a16:creationId xmlns:a16="http://schemas.microsoft.com/office/drawing/2014/main" id="{E2A42295-3CCF-48F7-9F60-05D5E01AA0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3" name="Rectangle 231">
                  <a:extLst>
                    <a:ext uri="{FF2B5EF4-FFF2-40B4-BE49-F238E27FC236}">
                      <a16:creationId xmlns:a16="http://schemas.microsoft.com/office/drawing/2014/main" id="{C97625EA-42AB-40B3-A1E8-8CBE43978D7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3" name="Group 232">
                <a:extLst>
                  <a:ext uri="{FF2B5EF4-FFF2-40B4-BE49-F238E27FC236}">
                    <a16:creationId xmlns:a16="http://schemas.microsoft.com/office/drawing/2014/main" id="{1891FF33-EADE-407D-99B6-E73B7E38857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>
                  <a:extLst>
                    <a:ext uri="{FF2B5EF4-FFF2-40B4-BE49-F238E27FC236}">
                      <a16:creationId xmlns:a16="http://schemas.microsoft.com/office/drawing/2014/main" id="{94A93344-B0F7-439C-9E0E-CAF60CD26E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1" name="Rectangle 234">
                  <a:extLst>
                    <a:ext uri="{FF2B5EF4-FFF2-40B4-BE49-F238E27FC236}">
                      <a16:creationId xmlns:a16="http://schemas.microsoft.com/office/drawing/2014/main" id="{B8644A61-AEE0-43AC-85D9-C4EE67B2772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4" name="Group 235">
                <a:extLst>
                  <a:ext uri="{FF2B5EF4-FFF2-40B4-BE49-F238E27FC236}">
                    <a16:creationId xmlns:a16="http://schemas.microsoft.com/office/drawing/2014/main" id="{A7C77810-5AFB-4443-8385-6836091B14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>
                  <a:extLst>
                    <a:ext uri="{FF2B5EF4-FFF2-40B4-BE49-F238E27FC236}">
                      <a16:creationId xmlns:a16="http://schemas.microsoft.com/office/drawing/2014/main" id="{52B207B3-AFD1-468A-AE45-720785E06E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9" name="Rectangle 237">
                  <a:extLst>
                    <a:ext uri="{FF2B5EF4-FFF2-40B4-BE49-F238E27FC236}">
                      <a16:creationId xmlns:a16="http://schemas.microsoft.com/office/drawing/2014/main" id="{1AC54736-75E2-4ACE-9204-ABA825A13B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5" name="Group 238">
                <a:extLst>
                  <a:ext uri="{FF2B5EF4-FFF2-40B4-BE49-F238E27FC236}">
                    <a16:creationId xmlns:a16="http://schemas.microsoft.com/office/drawing/2014/main" id="{A704FCEA-B9CE-436C-BF39-F065C1239B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>
                  <a:extLst>
                    <a:ext uri="{FF2B5EF4-FFF2-40B4-BE49-F238E27FC236}">
                      <a16:creationId xmlns:a16="http://schemas.microsoft.com/office/drawing/2014/main" id="{C4CF82FA-3FAF-46A3-BD53-0FE4F77639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7" name="Rectangle 240">
                  <a:extLst>
                    <a:ext uri="{FF2B5EF4-FFF2-40B4-BE49-F238E27FC236}">
                      <a16:creationId xmlns:a16="http://schemas.microsoft.com/office/drawing/2014/main" id="{9A82098F-5233-415A-89AD-ABF15653978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</p:grpSp>
      <p:pic>
        <p:nvPicPr>
          <p:cNvPr id="243" name="Picture 246" descr="posbul1a">
            <a:extLst>
              <a:ext uri="{FF2B5EF4-FFF2-40B4-BE49-F238E27FC236}">
                <a16:creationId xmlns:a16="http://schemas.microsoft.com/office/drawing/2014/main" id="{94F69A02-E1AB-46C8-BB5D-C9BED8856F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5DB3E15-4CA6-4034-911A-65DA9EE19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CC9DDD3-B178-40E0-B2D3-AE206019B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1EB59CE-66F0-48C8-ADAC-710904A2B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147C0B-7000-4C14-88A8-9FAE36FF288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65630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67F54C66-1ADD-4CD4-ACB4-E228CE58B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944A3640-1191-4D2B-8B94-3AEAF36FF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6D28FD8-9C34-41A5-9DD9-82E3C3A2C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19579-A9E5-4275-8AF4-9B53DF8BBF5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6180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21E20730-7927-448E-AE3A-F6AF3B556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31477EC3-6F89-4EE9-8C24-1144425DF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40897198-475D-4251-A286-620FC47D7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1B9AC-6CD6-4108-AF4F-BC7AAF6058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34176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>
            <a:extLst>
              <a:ext uri="{FF2B5EF4-FFF2-40B4-BE49-F238E27FC236}">
                <a16:creationId xmlns:a16="http://schemas.microsoft.com/office/drawing/2014/main" id="{6CE9A956-50F0-416E-8AB3-B297BA926030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>
              <a:extLst>
                <a:ext uri="{FF2B5EF4-FFF2-40B4-BE49-F238E27FC236}">
                  <a16:creationId xmlns:a16="http://schemas.microsoft.com/office/drawing/2014/main" id="{F2F1BB88-8958-4218-945A-59D63FA29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>
                <a:extLst>
                  <a:ext uri="{FF2B5EF4-FFF2-40B4-BE49-F238E27FC236}">
                    <a16:creationId xmlns:a16="http://schemas.microsoft.com/office/drawing/2014/main" id="{27A43861-EE9F-454D-BA6D-7307C450CE1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58C860D9-CFB8-436B-828E-B3BA80893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95">
                  <a:extLst>
                    <a:ext uri="{FF2B5EF4-FFF2-40B4-BE49-F238E27FC236}">
                      <a16:creationId xmlns:a16="http://schemas.microsoft.com/office/drawing/2014/main" id="{33EC3F47-AC5D-4D1B-AED3-0D31E45780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96">
                  <a:extLst>
                    <a:ext uri="{FF2B5EF4-FFF2-40B4-BE49-F238E27FC236}">
                      <a16:creationId xmlns:a16="http://schemas.microsoft.com/office/drawing/2014/main" id="{78F85EE1-9F66-4F77-B053-4DA15AFFA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97">
                  <a:extLst>
                    <a:ext uri="{FF2B5EF4-FFF2-40B4-BE49-F238E27FC236}">
                      <a16:creationId xmlns:a16="http://schemas.microsoft.com/office/drawing/2014/main" id="{392761E9-71B5-47DB-9E5A-3EF92646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8">
                  <a:extLst>
                    <a:ext uri="{FF2B5EF4-FFF2-40B4-BE49-F238E27FC236}">
                      <a16:creationId xmlns:a16="http://schemas.microsoft.com/office/drawing/2014/main" id="{BE7E6A27-6114-47E6-B536-870F836A6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99">
                  <a:extLst>
                    <a:ext uri="{FF2B5EF4-FFF2-40B4-BE49-F238E27FC236}">
                      <a16:creationId xmlns:a16="http://schemas.microsoft.com/office/drawing/2014/main" id="{DCD7C848-7DDF-4EEF-A342-7AA0F0FFE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00">
                  <a:extLst>
                    <a:ext uri="{FF2B5EF4-FFF2-40B4-BE49-F238E27FC236}">
                      <a16:creationId xmlns:a16="http://schemas.microsoft.com/office/drawing/2014/main" id="{D2975AD4-B31A-44C7-8B0C-FC2C8A822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01">
                  <a:extLst>
                    <a:ext uri="{FF2B5EF4-FFF2-40B4-BE49-F238E27FC236}">
                      <a16:creationId xmlns:a16="http://schemas.microsoft.com/office/drawing/2014/main" id="{23A65C99-ED70-46FC-9113-DA6F97B85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311">
                  <a:extLst>
                    <a:ext uri="{FF2B5EF4-FFF2-40B4-BE49-F238E27FC236}">
                      <a16:creationId xmlns:a16="http://schemas.microsoft.com/office/drawing/2014/main" id="{0B2BF20C-31F8-4119-A032-EF40738ECD5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>
                    <a:extLst>
                      <a:ext uri="{FF2B5EF4-FFF2-40B4-BE49-F238E27FC236}">
                        <a16:creationId xmlns:a16="http://schemas.microsoft.com/office/drawing/2014/main" id="{82F0CBD8-A139-4E63-AB55-3C9407153BD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>
                      <a:extLst>
                        <a:ext uri="{FF2B5EF4-FFF2-40B4-BE49-F238E27FC236}">
                          <a16:creationId xmlns:a16="http://schemas.microsoft.com/office/drawing/2014/main" id="{2BEDE9C9-E6BD-4D0C-A136-79AD89E631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05">
                      <a:extLst>
                        <a:ext uri="{FF2B5EF4-FFF2-40B4-BE49-F238E27FC236}">
                          <a16:creationId xmlns:a16="http://schemas.microsoft.com/office/drawing/2014/main" id="{BB22F511-C0AB-491A-87D3-2053DB08C2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06">
                      <a:extLst>
                        <a:ext uri="{FF2B5EF4-FFF2-40B4-BE49-F238E27FC236}">
                          <a16:creationId xmlns:a16="http://schemas.microsoft.com/office/drawing/2014/main" id="{C33573AC-3071-42A0-AB6E-DA0BEFD7C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07">
                      <a:extLst>
                        <a:ext uri="{FF2B5EF4-FFF2-40B4-BE49-F238E27FC236}">
                          <a16:creationId xmlns:a16="http://schemas.microsoft.com/office/drawing/2014/main" id="{6BF8033D-17CA-4400-9FAC-CC62A21544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08">
                      <a:extLst>
                        <a:ext uri="{FF2B5EF4-FFF2-40B4-BE49-F238E27FC236}">
                          <a16:creationId xmlns:a16="http://schemas.microsoft.com/office/drawing/2014/main" id="{8FF078CB-20C2-4CAD-9507-C5DDF32CCE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109">
                      <a:extLst>
                        <a:ext uri="{FF2B5EF4-FFF2-40B4-BE49-F238E27FC236}">
                          <a16:creationId xmlns:a16="http://schemas.microsoft.com/office/drawing/2014/main" id="{56CC206A-F6EA-435C-A8AE-A41384E348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110">
                      <a:extLst>
                        <a:ext uri="{FF2B5EF4-FFF2-40B4-BE49-F238E27FC236}">
                          <a16:creationId xmlns:a16="http://schemas.microsoft.com/office/drawing/2014/main" id="{AB709675-E778-4D0A-85F7-C00A9A189D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111">
                      <a:extLst>
                        <a:ext uri="{FF2B5EF4-FFF2-40B4-BE49-F238E27FC236}">
                          <a16:creationId xmlns:a16="http://schemas.microsoft.com/office/drawing/2014/main" id="{A5B623F7-C163-465F-A455-A65252F7A4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112">
                    <a:extLst>
                      <a:ext uri="{FF2B5EF4-FFF2-40B4-BE49-F238E27FC236}">
                        <a16:creationId xmlns:a16="http://schemas.microsoft.com/office/drawing/2014/main" id="{BB3AFEF5-5688-4788-8588-8C72E02B51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>
                      <a:extLst>
                        <a:ext uri="{FF2B5EF4-FFF2-40B4-BE49-F238E27FC236}">
                          <a16:creationId xmlns:a16="http://schemas.microsoft.com/office/drawing/2014/main" id="{A6CAB377-69B7-4114-9D74-EC55AFB214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114">
                      <a:extLst>
                        <a:ext uri="{FF2B5EF4-FFF2-40B4-BE49-F238E27FC236}">
                          <a16:creationId xmlns:a16="http://schemas.microsoft.com/office/drawing/2014/main" id="{7C5155CF-428F-4F58-8685-CBDC4F1EC4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115">
                      <a:extLst>
                        <a:ext uri="{FF2B5EF4-FFF2-40B4-BE49-F238E27FC236}">
                          <a16:creationId xmlns:a16="http://schemas.microsoft.com/office/drawing/2014/main" id="{233054C1-F8D0-4A52-BAF3-82056276DD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116">
                      <a:extLst>
                        <a:ext uri="{FF2B5EF4-FFF2-40B4-BE49-F238E27FC236}">
                          <a16:creationId xmlns:a16="http://schemas.microsoft.com/office/drawing/2014/main" id="{BF8C0CF5-E5AA-4617-87BA-B295AE2250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117">
                      <a:extLst>
                        <a:ext uri="{FF2B5EF4-FFF2-40B4-BE49-F238E27FC236}">
                          <a16:creationId xmlns:a16="http://schemas.microsoft.com/office/drawing/2014/main" id="{C90442E5-E860-4346-AA39-E568084BB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118">
                      <a:extLst>
                        <a:ext uri="{FF2B5EF4-FFF2-40B4-BE49-F238E27FC236}">
                          <a16:creationId xmlns:a16="http://schemas.microsoft.com/office/drawing/2014/main" id="{1DB904A2-06A4-4998-A9D8-35489A22AE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119">
                      <a:extLst>
                        <a:ext uri="{FF2B5EF4-FFF2-40B4-BE49-F238E27FC236}">
                          <a16:creationId xmlns:a16="http://schemas.microsoft.com/office/drawing/2014/main" id="{0CDC6851-6257-49AC-8FD0-75FDEBF54D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120">
                      <a:extLst>
                        <a:ext uri="{FF2B5EF4-FFF2-40B4-BE49-F238E27FC236}">
                          <a16:creationId xmlns:a16="http://schemas.microsoft.com/office/drawing/2014/main" id="{EECC2443-5ACE-49CF-B51F-A8E7569CFC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121">
                    <a:extLst>
                      <a:ext uri="{FF2B5EF4-FFF2-40B4-BE49-F238E27FC236}">
                        <a16:creationId xmlns:a16="http://schemas.microsoft.com/office/drawing/2014/main" id="{04198065-5D8F-4674-BF88-C822D57B49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>
                      <a:extLst>
                        <a:ext uri="{FF2B5EF4-FFF2-40B4-BE49-F238E27FC236}">
                          <a16:creationId xmlns:a16="http://schemas.microsoft.com/office/drawing/2014/main" id="{0EB8E218-9DC0-444E-8BBB-F29643612B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123">
                      <a:extLst>
                        <a:ext uri="{FF2B5EF4-FFF2-40B4-BE49-F238E27FC236}">
                          <a16:creationId xmlns:a16="http://schemas.microsoft.com/office/drawing/2014/main" id="{D4C59695-1790-4EFC-B3A7-28C5F59D78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124">
                      <a:extLst>
                        <a:ext uri="{FF2B5EF4-FFF2-40B4-BE49-F238E27FC236}">
                          <a16:creationId xmlns:a16="http://schemas.microsoft.com/office/drawing/2014/main" id="{8E29C877-5663-4078-9B01-B8B92F02A6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125">
                      <a:extLst>
                        <a:ext uri="{FF2B5EF4-FFF2-40B4-BE49-F238E27FC236}">
                          <a16:creationId xmlns:a16="http://schemas.microsoft.com/office/drawing/2014/main" id="{D1FFD710-452F-4B29-A19E-6D5874585F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126">
                      <a:extLst>
                        <a:ext uri="{FF2B5EF4-FFF2-40B4-BE49-F238E27FC236}">
                          <a16:creationId xmlns:a16="http://schemas.microsoft.com/office/drawing/2014/main" id="{D74A7C19-6629-48E4-AF87-5D534B7654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127">
                      <a:extLst>
                        <a:ext uri="{FF2B5EF4-FFF2-40B4-BE49-F238E27FC236}">
                          <a16:creationId xmlns:a16="http://schemas.microsoft.com/office/drawing/2014/main" id="{FD14E53C-E322-40FC-AB00-FB159698A4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128">
                      <a:extLst>
                        <a:ext uri="{FF2B5EF4-FFF2-40B4-BE49-F238E27FC236}">
                          <a16:creationId xmlns:a16="http://schemas.microsoft.com/office/drawing/2014/main" id="{1A21E361-21F0-4E31-8954-DFD755A61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129">
                      <a:extLst>
                        <a:ext uri="{FF2B5EF4-FFF2-40B4-BE49-F238E27FC236}">
                          <a16:creationId xmlns:a16="http://schemas.microsoft.com/office/drawing/2014/main" id="{82888C7A-EB1B-4D58-9F14-FF75142EE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130">
                    <a:extLst>
                      <a:ext uri="{FF2B5EF4-FFF2-40B4-BE49-F238E27FC236}">
                        <a16:creationId xmlns:a16="http://schemas.microsoft.com/office/drawing/2014/main" id="{1533315A-1AF5-428C-BAEE-CCE054ED49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>
                      <a:extLst>
                        <a:ext uri="{FF2B5EF4-FFF2-40B4-BE49-F238E27FC236}">
                          <a16:creationId xmlns:a16="http://schemas.microsoft.com/office/drawing/2014/main" id="{A3617E0C-3DA4-4E58-BD24-FD3E930A27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132">
                      <a:extLst>
                        <a:ext uri="{FF2B5EF4-FFF2-40B4-BE49-F238E27FC236}">
                          <a16:creationId xmlns:a16="http://schemas.microsoft.com/office/drawing/2014/main" id="{AFAE6E29-F268-48A4-B6C1-9E684F0950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133">
                      <a:extLst>
                        <a:ext uri="{FF2B5EF4-FFF2-40B4-BE49-F238E27FC236}">
                          <a16:creationId xmlns:a16="http://schemas.microsoft.com/office/drawing/2014/main" id="{CDDD4925-41DD-4789-9779-A0F502421D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134">
                      <a:extLst>
                        <a:ext uri="{FF2B5EF4-FFF2-40B4-BE49-F238E27FC236}">
                          <a16:creationId xmlns:a16="http://schemas.microsoft.com/office/drawing/2014/main" id="{41DCB104-6926-420E-9CCF-33F67A42E8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135">
                      <a:extLst>
                        <a:ext uri="{FF2B5EF4-FFF2-40B4-BE49-F238E27FC236}">
                          <a16:creationId xmlns:a16="http://schemas.microsoft.com/office/drawing/2014/main" id="{5B118820-C744-489F-9AD6-E8A9AF97EF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136">
                      <a:extLst>
                        <a:ext uri="{FF2B5EF4-FFF2-40B4-BE49-F238E27FC236}">
                          <a16:creationId xmlns:a16="http://schemas.microsoft.com/office/drawing/2014/main" id="{88361F70-B97C-41A0-90B7-AC098AF863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137">
                      <a:extLst>
                        <a:ext uri="{FF2B5EF4-FFF2-40B4-BE49-F238E27FC236}">
                          <a16:creationId xmlns:a16="http://schemas.microsoft.com/office/drawing/2014/main" id="{D0E4282F-1BDB-45D2-851B-15EA152740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138">
                      <a:extLst>
                        <a:ext uri="{FF2B5EF4-FFF2-40B4-BE49-F238E27FC236}">
                          <a16:creationId xmlns:a16="http://schemas.microsoft.com/office/drawing/2014/main" id="{E87A666E-2353-4387-A969-10AB4226F8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310">
                  <a:extLst>
                    <a:ext uri="{FF2B5EF4-FFF2-40B4-BE49-F238E27FC236}">
                      <a16:creationId xmlns:a16="http://schemas.microsoft.com/office/drawing/2014/main" id="{841A59BE-0A9C-4D33-BC67-15C130F2794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>
                    <a:extLst>
                      <a:ext uri="{FF2B5EF4-FFF2-40B4-BE49-F238E27FC236}">
                        <a16:creationId xmlns:a16="http://schemas.microsoft.com/office/drawing/2014/main" id="{45A7C36B-6AD0-49D1-BCAD-6175D8462EA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>
                      <a:extLst>
                        <a:ext uri="{FF2B5EF4-FFF2-40B4-BE49-F238E27FC236}">
                          <a16:creationId xmlns:a16="http://schemas.microsoft.com/office/drawing/2014/main" id="{8BCE8F19-1AC7-44B7-84FF-87E3803EEB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142">
                      <a:extLst>
                        <a:ext uri="{FF2B5EF4-FFF2-40B4-BE49-F238E27FC236}">
                          <a16:creationId xmlns:a16="http://schemas.microsoft.com/office/drawing/2014/main" id="{87A56AA6-44A2-4FA6-9AD0-9D18BE2C81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143">
                      <a:extLst>
                        <a:ext uri="{FF2B5EF4-FFF2-40B4-BE49-F238E27FC236}">
                          <a16:creationId xmlns:a16="http://schemas.microsoft.com/office/drawing/2014/main" id="{D152059C-91F3-4FC1-9A55-8802516814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144">
                      <a:extLst>
                        <a:ext uri="{FF2B5EF4-FFF2-40B4-BE49-F238E27FC236}">
                          <a16:creationId xmlns:a16="http://schemas.microsoft.com/office/drawing/2014/main" id="{AE858C8C-2D41-49BA-86D2-A92822F44D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145">
                      <a:extLst>
                        <a:ext uri="{FF2B5EF4-FFF2-40B4-BE49-F238E27FC236}">
                          <a16:creationId xmlns:a16="http://schemas.microsoft.com/office/drawing/2014/main" id="{2E82CA69-1BD4-4400-88A4-A22DDA6F73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146">
                      <a:extLst>
                        <a:ext uri="{FF2B5EF4-FFF2-40B4-BE49-F238E27FC236}">
                          <a16:creationId xmlns:a16="http://schemas.microsoft.com/office/drawing/2014/main" id="{0550EF88-D878-46A3-A46A-CD933AC7A9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147">
                      <a:extLst>
                        <a:ext uri="{FF2B5EF4-FFF2-40B4-BE49-F238E27FC236}">
                          <a16:creationId xmlns:a16="http://schemas.microsoft.com/office/drawing/2014/main" id="{89F1DA8F-F89A-46A7-9047-F36CEED26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148">
                      <a:extLst>
                        <a:ext uri="{FF2B5EF4-FFF2-40B4-BE49-F238E27FC236}">
                          <a16:creationId xmlns:a16="http://schemas.microsoft.com/office/drawing/2014/main" id="{84197EB4-926D-4E88-8FC5-AE846CCA27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149">
                    <a:extLst>
                      <a:ext uri="{FF2B5EF4-FFF2-40B4-BE49-F238E27FC236}">
                        <a16:creationId xmlns:a16="http://schemas.microsoft.com/office/drawing/2014/main" id="{8DEF0F20-E0FE-4710-BADD-25FA8F6A1A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>
                      <a:extLst>
                        <a:ext uri="{FF2B5EF4-FFF2-40B4-BE49-F238E27FC236}">
                          <a16:creationId xmlns:a16="http://schemas.microsoft.com/office/drawing/2014/main" id="{812B967B-13B3-4F53-BB74-1755FF837D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151">
                      <a:extLst>
                        <a:ext uri="{FF2B5EF4-FFF2-40B4-BE49-F238E27FC236}">
                          <a16:creationId xmlns:a16="http://schemas.microsoft.com/office/drawing/2014/main" id="{0ADD1618-A198-4A49-B057-441AEC403A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152">
                      <a:extLst>
                        <a:ext uri="{FF2B5EF4-FFF2-40B4-BE49-F238E27FC236}">
                          <a16:creationId xmlns:a16="http://schemas.microsoft.com/office/drawing/2014/main" id="{438B4B05-A7FB-4E5F-8802-B6DE86FD54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153">
                      <a:extLst>
                        <a:ext uri="{FF2B5EF4-FFF2-40B4-BE49-F238E27FC236}">
                          <a16:creationId xmlns:a16="http://schemas.microsoft.com/office/drawing/2014/main" id="{F115607A-F6A3-41BD-ABC1-953CFD6B36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154">
                      <a:extLst>
                        <a:ext uri="{FF2B5EF4-FFF2-40B4-BE49-F238E27FC236}">
                          <a16:creationId xmlns:a16="http://schemas.microsoft.com/office/drawing/2014/main" id="{C9A1059B-3288-4531-AA6F-A62B632067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155">
                      <a:extLst>
                        <a:ext uri="{FF2B5EF4-FFF2-40B4-BE49-F238E27FC236}">
                          <a16:creationId xmlns:a16="http://schemas.microsoft.com/office/drawing/2014/main" id="{F319C743-B8FF-4BD3-96DC-B655BE0FE5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156">
                      <a:extLst>
                        <a:ext uri="{FF2B5EF4-FFF2-40B4-BE49-F238E27FC236}">
                          <a16:creationId xmlns:a16="http://schemas.microsoft.com/office/drawing/2014/main" id="{4D4FC075-23D0-4BE5-BCE8-643952C60B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157">
                      <a:extLst>
                        <a:ext uri="{FF2B5EF4-FFF2-40B4-BE49-F238E27FC236}">
                          <a16:creationId xmlns:a16="http://schemas.microsoft.com/office/drawing/2014/main" id="{A26789B2-6930-46DD-A17D-0F298A5DD6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158">
                    <a:extLst>
                      <a:ext uri="{FF2B5EF4-FFF2-40B4-BE49-F238E27FC236}">
                        <a16:creationId xmlns:a16="http://schemas.microsoft.com/office/drawing/2014/main" id="{3FD7E783-1DEC-485D-B076-05EEC90852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>
                      <a:extLst>
                        <a:ext uri="{FF2B5EF4-FFF2-40B4-BE49-F238E27FC236}">
                          <a16:creationId xmlns:a16="http://schemas.microsoft.com/office/drawing/2014/main" id="{911A4C89-47CA-4FBF-B96D-CB0542C323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160">
                      <a:extLst>
                        <a:ext uri="{FF2B5EF4-FFF2-40B4-BE49-F238E27FC236}">
                          <a16:creationId xmlns:a16="http://schemas.microsoft.com/office/drawing/2014/main" id="{01CADD4F-7516-4DF3-BC20-A3C79256ED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161">
                      <a:extLst>
                        <a:ext uri="{FF2B5EF4-FFF2-40B4-BE49-F238E27FC236}">
                          <a16:creationId xmlns:a16="http://schemas.microsoft.com/office/drawing/2014/main" id="{D6716AA0-1192-440D-8E56-D19B86F30F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162">
                      <a:extLst>
                        <a:ext uri="{FF2B5EF4-FFF2-40B4-BE49-F238E27FC236}">
                          <a16:creationId xmlns:a16="http://schemas.microsoft.com/office/drawing/2014/main" id="{F6484E03-F1E8-4364-A157-91C674BF76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163">
                      <a:extLst>
                        <a:ext uri="{FF2B5EF4-FFF2-40B4-BE49-F238E27FC236}">
                          <a16:creationId xmlns:a16="http://schemas.microsoft.com/office/drawing/2014/main" id="{540DD4F7-AB51-4431-A06F-66B9B84168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164">
                      <a:extLst>
                        <a:ext uri="{FF2B5EF4-FFF2-40B4-BE49-F238E27FC236}">
                          <a16:creationId xmlns:a16="http://schemas.microsoft.com/office/drawing/2014/main" id="{C1B7BCBE-CD19-43BD-BF0C-D5FD2ECF20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165">
                      <a:extLst>
                        <a:ext uri="{FF2B5EF4-FFF2-40B4-BE49-F238E27FC236}">
                          <a16:creationId xmlns:a16="http://schemas.microsoft.com/office/drawing/2014/main" id="{B57A8462-9C6F-4E9E-919D-CB3E6C78D2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166">
                      <a:extLst>
                        <a:ext uri="{FF2B5EF4-FFF2-40B4-BE49-F238E27FC236}">
                          <a16:creationId xmlns:a16="http://schemas.microsoft.com/office/drawing/2014/main" id="{DD58B37B-F6F4-49EE-B69E-0B8D15DA7D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167">
                    <a:extLst>
                      <a:ext uri="{FF2B5EF4-FFF2-40B4-BE49-F238E27FC236}">
                        <a16:creationId xmlns:a16="http://schemas.microsoft.com/office/drawing/2014/main" id="{2E346E7F-6B74-45D2-AD12-5905AC4A0C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>
                      <a:extLst>
                        <a:ext uri="{FF2B5EF4-FFF2-40B4-BE49-F238E27FC236}">
                          <a16:creationId xmlns:a16="http://schemas.microsoft.com/office/drawing/2014/main" id="{E5DA9B96-F073-4A33-AF8C-8FE42E7CE0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169">
                      <a:extLst>
                        <a:ext uri="{FF2B5EF4-FFF2-40B4-BE49-F238E27FC236}">
                          <a16:creationId xmlns:a16="http://schemas.microsoft.com/office/drawing/2014/main" id="{5D10CEDE-AA80-40A0-B876-B7FA078D3E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170">
                      <a:extLst>
                        <a:ext uri="{FF2B5EF4-FFF2-40B4-BE49-F238E27FC236}">
                          <a16:creationId xmlns:a16="http://schemas.microsoft.com/office/drawing/2014/main" id="{0D7626AE-307B-4EB5-A5F4-87F0F5EBF3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171">
                      <a:extLst>
                        <a:ext uri="{FF2B5EF4-FFF2-40B4-BE49-F238E27FC236}">
                          <a16:creationId xmlns:a16="http://schemas.microsoft.com/office/drawing/2014/main" id="{B4C50D70-ED6F-4FBA-AE0D-663C213463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172">
                      <a:extLst>
                        <a:ext uri="{FF2B5EF4-FFF2-40B4-BE49-F238E27FC236}">
                          <a16:creationId xmlns:a16="http://schemas.microsoft.com/office/drawing/2014/main" id="{F0903432-32CB-4EA2-9983-88CE630A51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173">
                      <a:extLst>
                        <a:ext uri="{FF2B5EF4-FFF2-40B4-BE49-F238E27FC236}">
                          <a16:creationId xmlns:a16="http://schemas.microsoft.com/office/drawing/2014/main" id="{18005E11-C994-429D-85A3-A063CABA9C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174">
                      <a:extLst>
                        <a:ext uri="{FF2B5EF4-FFF2-40B4-BE49-F238E27FC236}">
                          <a16:creationId xmlns:a16="http://schemas.microsoft.com/office/drawing/2014/main" id="{758583E9-C70A-4016-8583-4D258F1DA9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175">
                      <a:extLst>
                        <a:ext uri="{FF2B5EF4-FFF2-40B4-BE49-F238E27FC236}">
                          <a16:creationId xmlns:a16="http://schemas.microsoft.com/office/drawing/2014/main" id="{DAAFC820-22EC-4C8C-A0EC-CCA28CC0AB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309">
                  <a:extLst>
                    <a:ext uri="{FF2B5EF4-FFF2-40B4-BE49-F238E27FC236}">
                      <a16:creationId xmlns:a16="http://schemas.microsoft.com/office/drawing/2014/main" id="{48F309C4-F09A-42D1-A623-EC18688B23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>
                    <a:extLst>
                      <a:ext uri="{FF2B5EF4-FFF2-40B4-BE49-F238E27FC236}">
                        <a16:creationId xmlns:a16="http://schemas.microsoft.com/office/drawing/2014/main" id="{B75AA71B-2C0D-4269-B362-5B0BAEF6FBB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>
                      <a:extLst>
                        <a:ext uri="{FF2B5EF4-FFF2-40B4-BE49-F238E27FC236}">
                          <a16:creationId xmlns:a16="http://schemas.microsoft.com/office/drawing/2014/main" id="{2282FF44-0886-41E7-ACAD-81AEC85DEB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179">
                      <a:extLst>
                        <a:ext uri="{FF2B5EF4-FFF2-40B4-BE49-F238E27FC236}">
                          <a16:creationId xmlns:a16="http://schemas.microsoft.com/office/drawing/2014/main" id="{ADE1946D-164A-4987-90B8-7A2FE9340F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180">
                      <a:extLst>
                        <a:ext uri="{FF2B5EF4-FFF2-40B4-BE49-F238E27FC236}">
                          <a16:creationId xmlns:a16="http://schemas.microsoft.com/office/drawing/2014/main" id="{F0D54799-2F21-46E6-8211-186584E70E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181">
                      <a:extLst>
                        <a:ext uri="{FF2B5EF4-FFF2-40B4-BE49-F238E27FC236}">
                          <a16:creationId xmlns:a16="http://schemas.microsoft.com/office/drawing/2014/main" id="{20AF812A-FE0A-4D1B-B8AE-785FA06BB9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182">
                      <a:extLst>
                        <a:ext uri="{FF2B5EF4-FFF2-40B4-BE49-F238E27FC236}">
                          <a16:creationId xmlns:a16="http://schemas.microsoft.com/office/drawing/2014/main" id="{EF5D3A33-54DD-48C9-8B21-72B427BEFB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183">
                      <a:extLst>
                        <a:ext uri="{FF2B5EF4-FFF2-40B4-BE49-F238E27FC236}">
                          <a16:creationId xmlns:a16="http://schemas.microsoft.com/office/drawing/2014/main" id="{62D376BA-397D-4F84-9E40-E4E50FC0F9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184">
                      <a:extLst>
                        <a:ext uri="{FF2B5EF4-FFF2-40B4-BE49-F238E27FC236}">
                          <a16:creationId xmlns:a16="http://schemas.microsoft.com/office/drawing/2014/main" id="{FC3581CA-D9A1-4DC4-9A02-944B03FE52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185">
                      <a:extLst>
                        <a:ext uri="{FF2B5EF4-FFF2-40B4-BE49-F238E27FC236}">
                          <a16:creationId xmlns:a16="http://schemas.microsoft.com/office/drawing/2014/main" id="{1B1D3053-6E0F-4105-ABC7-43BC69798C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186">
                    <a:extLst>
                      <a:ext uri="{FF2B5EF4-FFF2-40B4-BE49-F238E27FC236}">
                        <a16:creationId xmlns:a16="http://schemas.microsoft.com/office/drawing/2014/main" id="{C4B404AD-6A6E-4E98-941F-7C27FF6D1D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>
                      <a:extLst>
                        <a:ext uri="{FF2B5EF4-FFF2-40B4-BE49-F238E27FC236}">
                          <a16:creationId xmlns:a16="http://schemas.microsoft.com/office/drawing/2014/main" id="{2DFFF60B-79EF-47EE-8BBC-3AB71D2F93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188">
                      <a:extLst>
                        <a:ext uri="{FF2B5EF4-FFF2-40B4-BE49-F238E27FC236}">
                          <a16:creationId xmlns:a16="http://schemas.microsoft.com/office/drawing/2014/main" id="{93432059-80CE-4667-B96A-79FED0917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89">
                      <a:extLst>
                        <a:ext uri="{FF2B5EF4-FFF2-40B4-BE49-F238E27FC236}">
                          <a16:creationId xmlns:a16="http://schemas.microsoft.com/office/drawing/2014/main" id="{A707116B-DC6A-47DB-95F2-C34DF9160A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90">
                      <a:extLst>
                        <a:ext uri="{FF2B5EF4-FFF2-40B4-BE49-F238E27FC236}">
                          <a16:creationId xmlns:a16="http://schemas.microsoft.com/office/drawing/2014/main" id="{FDAAB48C-78F7-49D2-AF3C-52F2B5008A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91">
                      <a:extLst>
                        <a:ext uri="{FF2B5EF4-FFF2-40B4-BE49-F238E27FC236}">
                          <a16:creationId xmlns:a16="http://schemas.microsoft.com/office/drawing/2014/main" id="{F7A9976C-F2A3-4987-B8BF-CD6D9E23FF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92">
                      <a:extLst>
                        <a:ext uri="{FF2B5EF4-FFF2-40B4-BE49-F238E27FC236}">
                          <a16:creationId xmlns:a16="http://schemas.microsoft.com/office/drawing/2014/main" id="{E453CC8E-C65B-4284-B300-4FF93D965B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93">
                      <a:extLst>
                        <a:ext uri="{FF2B5EF4-FFF2-40B4-BE49-F238E27FC236}">
                          <a16:creationId xmlns:a16="http://schemas.microsoft.com/office/drawing/2014/main" id="{E201EBB2-C94A-4903-85A1-7FC29E5F9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94">
                      <a:extLst>
                        <a:ext uri="{FF2B5EF4-FFF2-40B4-BE49-F238E27FC236}">
                          <a16:creationId xmlns:a16="http://schemas.microsoft.com/office/drawing/2014/main" id="{593892D5-BF22-44F1-B3BA-BF856CD485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95">
                    <a:extLst>
                      <a:ext uri="{FF2B5EF4-FFF2-40B4-BE49-F238E27FC236}">
                        <a16:creationId xmlns:a16="http://schemas.microsoft.com/office/drawing/2014/main" id="{7E07D346-F5E4-46F1-BBA3-2B889D6089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>
                      <a:extLst>
                        <a:ext uri="{FF2B5EF4-FFF2-40B4-BE49-F238E27FC236}">
                          <a16:creationId xmlns:a16="http://schemas.microsoft.com/office/drawing/2014/main" id="{6C1F95CE-C66D-4A08-B77C-625474003B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97">
                      <a:extLst>
                        <a:ext uri="{FF2B5EF4-FFF2-40B4-BE49-F238E27FC236}">
                          <a16:creationId xmlns:a16="http://schemas.microsoft.com/office/drawing/2014/main" id="{639A029C-4BF3-4063-B5E7-0678A2B3BE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98">
                      <a:extLst>
                        <a:ext uri="{FF2B5EF4-FFF2-40B4-BE49-F238E27FC236}">
                          <a16:creationId xmlns:a16="http://schemas.microsoft.com/office/drawing/2014/main" id="{A71C0D3D-7665-4813-8798-FA5F5A9B8D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99">
                      <a:extLst>
                        <a:ext uri="{FF2B5EF4-FFF2-40B4-BE49-F238E27FC236}">
                          <a16:creationId xmlns:a16="http://schemas.microsoft.com/office/drawing/2014/main" id="{8F1B104D-964C-4D19-9878-7E0BDD7CE6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200">
                      <a:extLst>
                        <a:ext uri="{FF2B5EF4-FFF2-40B4-BE49-F238E27FC236}">
                          <a16:creationId xmlns:a16="http://schemas.microsoft.com/office/drawing/2014/main" id="{5419B160-C8FB-4B10-B382-2D602F1765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201">
                      <a:extLst>
                        <a:ext uri="{FF2B5EF4-FFF2-40B4-BE49-F238E27FC236}">
                          <a16:creationId xmlns:a16="http://schemas.microsoft.com/office/drawing/2014/main" id="{8E72605C-DC63-4449-8EDF-41C471C34F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202">
                      <a:extLst>
                        <a:ext uri="{FF2B5EF4-FFF2-40B4-BE49-F238E27FC236}">
                          <a16:creationId xmlns:a16="http://schemas.microsoft.com/office/drawing/2014/main" id="{5945BB7F-CC43-49F6-9928-882246DAB8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203">
                      <a:extLst>
                        <a:ext uri="{FF2B5EF4-FFF2-40B4-BE49-F238E27FC236}">
                          <a16:creationId xmlns:a16="http://schemas.microsoft.com/office/drawing/2014/main" id="{86F1EC22-C340-4E8E-86E3-ECD322403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204">
                    <a:extLst>
                      <a:ext uri="{FF2B5EF4-FFF2-40B4-BE49-F238E27FC236}">
                        <a16:creationId xmlns:a16="http://schemas.microsoft.com/office/drawing/2014/main" id="{7EEF6FD5-D59C-467D-AF2B-5C0222D9E2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>
                      <a:extLst>
                        <a:ext uri="{FF2B5EF4-FFF2-40B4-BE49-F238E27FC236}">
                          <a16:creationId xmlns:a16="http://schemas.microsoft.com/office/drawing/2014/main" id="{B704C8A0-CE85-420E-9C99-0188C05D0B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206">
                      <a:extLst>
                        <a:ext uri="{FF2B5EF4-FFF2-40B4-BE49-F238E27FC236}">
                          <a16:creationId xmlns:a16="http://schemas.microsoft.com/office/drawing/2014/main" id="{C8DF9672-BBF2-4E46-ACC6-2113C7E7D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207">
                      <a:extLst>
                        <a:ext uri="{FF2B5EF4-FFF2-40B4-BE49-F238E27FC236}">
                          <a16:creationId xmlns:a16="http://schemas.microsoft.com/office/drawing/2014/main" id="{15083A49-5C12-4B15-896A-E921E57132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208">
                      <a:extLst>
                        <a:ext uri="{FF2B5EF4-FFF2-40B4-BE49-F238E27FC236}">
                          <a16:creationId xmlns:a16="http://schemas.microsoft.com/office/drawing/2014/main" id="{AAADCA68-86D8-47EF-BE24-0A0B2528B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209">
                      <a:extLst>
                        <a:ext uri="{FF2B5EF4-FFF2-40B4-BE49-F238E27FC236}">
                          <a16:creationId xmlns:a16="http://schemas.microsoft.com/office/drawing/2014/main" id="{BE08C4F1-C434-4DBA-BF79-B3A865A61A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210">
                      <a:extLst>
                        <a:ext uri="{FF2B5EF4-FFF2-40B4-BE49-F238E27FC236}">
                          <a16:creationId xmlns:a16="http://schemas.microsoft.com/office/drawing/2014/main" id="{C6AE1E0E-1704-4A5B-BE2B-06F15F7EF1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211">
                      <a:extLst>
                        <a:ext uri="{FF2B5EF4-FFF2-40B4-BE49-F238E27FC236}">
                          <a16:creationId xmlns:a16="http://schemas.microsoft.com/office/drawing/2014/main" id="{D0458656-3AD9-424D-8E00-970239223A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212">
                      <a:extLst>
                        <a:ext uri="{FF2B5EF4-FFF2-40B4-BE49-F238E27FC236}">
                          <a16:creationId xmlns:a16="http://schemas.microsoft.com/office/drawing/2014/main" id="{C5EBB146-FC40-462B-9A65-382FD3885C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308">
                  <a:extLst>
                    <a:ext uri="{FF2B5EF4-FFF2-40B4-BE49-F238E27FC236}">
                      <a16:creationId xmlns:a16="http://schemas.microsoft.com/office/drawing/2014/main" id="{9F9633E5-6F6F-43D8-AA08-C1AFE4FD071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>
                    <a:extLst>
                      <a:ext uri="{FF2B5EF4-FFF2-40B4-BE49-F238E27FC236}">
                        <a16:creationId xmlns:a16="http://schemas.microsoft.com/office/drawing/2014/main" id="{BD6C7E5B-1990-4B8F-8ED4-1B946B252FC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>
                      <a:extLst>
                        <a:ext uri="{FF2B5EF4-FFF2-40B4-BE49-F238E27FC236}">
                          <a16:creationId xmlns:a16="http://schemas.microsoft.com/office/drawing/2014/main" id="{0452AE2C-75C9-4849-9A5C-EC55BD4DF6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216">
                      <a:extLst>
                        <a:ext uri="{FF2B5EF4-FFF2-40B4-BE49-F238E27FC236}">
                          <a16:creationId xmlns:a16="http://schemas.microsoft.com/office/drawing/2014/main" id="{6A5C744E-5015-42E1-82BF-4FAA7ABEC3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217">
                      <a:extLst>
                        <a:ext uri="{FF2B5EF4-FFF2-40B4-BE49-F238E27FC236}">
                          <a16:creationId xmlns:a16="http://schemas.microsoft.com/office/drawing/2014/main" id="{93771D2B-424C-4A90-A228-26CCD91DC6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218">
                      <a:extLst>
                        <a:ext uri="{FF2B5EF4-FFF2-40B4-BE49-F238E27FC236}">
                          <a16:creationId xmlns:a16="http://schemas.microsoft.com/office/drawing/2014/main" id="{72A833B5-C651-4403-AB9B-0FA8A9B3AC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219">
                      <a:extLst>
                        <a:ext uri="{FF2B5EF4-FFF2-40B4-BE49-F238E27FC236}">
                          <a16:creationId xmlns:a16="http://schemas.microsoft.com/office/drawing/2014/main" id="{830A599C-3B47-4743-9717-C16EB1D77F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220">
                      <a:extLst>
                        <a:ext uri="{FF2B5EF4-FFF2-40B4-BE49-F238E27FC236}">
                          <a16:creationId xmlns:a16="http://schemas.microsoft.com/office/drawing/2014/main" id="{C386E180-5279-4493-9B42-45728140CF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221">
                      <a:extLst>
                        <a:ext uri="{FF2B5EF4-FFF2-40B4-BE49-F238E27FC236}">
                          <a16:creationId xmlns:a16="http://schemas.microsoft.com/office/drawing/2014/main" id="{3EECB2E0-A562-4E4D-BACC-4BB41249C8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222">
                      <a:extLst>
                        <a:ext uri="{FF2B5EF4-FFF2-40B4-BE49-F238E27FC236}">
                          <a16:creationId xmlns:a16="http://schemas.microsoft.com/office/drawing/2014/main" id="{634209A5-8880-4BF1-B9C0-49D31986B3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F19099F7-E8D8-42DA-B918-E134EEAA42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>
                      <a:extLst>
                        <a:ext uri="{FF2B5EF4-FFF2-40B4-BE49-F238E27FC236}">
                          <a16:creationId xmlns:a16="http://schemas.microsoft.com/office/drawing/2014/main" id="{885CD493-893E-42B0-8D15-EDA3782284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225">
                      <a:extLst>
                        <a:ext uri="{FF2B5EF4-FFF2-40B4-BE49-F238E27FC236}">
                          <a16:creationId xmlns:a16="http://schemas.microsoft.com/office/drawing/2014/main" id="{70688505-B118-4245-A69B-C0256CD8FC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226">
                      <a:extLst>
                        <a:ext uri="{FF2B5EF4-FFF2-40B4-BE49-F238E27FC236}">
                          <a16:creationId xmlns:a16="http://schemas.microsoft.com/office/drawing/2014/main" id="{14DAE849-83FB-4DCF-B088-F617AB9FEF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227">
                      <a:extLst>
                        <a:ext uri="{FF2B5EF4-FFF2-40B4-BE49-F238E27FC236}">
                          <a16:creationId xmlns:a16="http://schemas.microsoft.com/office/drawing/2014/main" id="{C54B5DE7-54C1-4B5D-8CEB-C54268945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228">
                      <a:extLst>
                        <a:ext uri="{FF2B5EF4-FFF2-40B4-BE49-F238E27FC236}">
                          <a16:creationId xmlns:a16="http://schemas.microsoft.com/office/drawing/2014/main" id="{FFFF266A-2C65-4679-9BCF-E34930F641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229">
                      <a:extLst>
                        <a:ext uri="{FF2B5EF4-FFF2-40B4-BE49-F238E27FC236}">
                          <a16:creationId xmlns:a16="http://schemas.microsoft.com/office/drawing/2014/main" id="{71EAB5EB-6A1D-463D-AE7D-6000B7486B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230">
                      <a:extLst>
                        <a:ext uri="{FF2B5EF4-FFF2-40B4-BE49-F238E27FC236}">
                          <a16:creationId xmlns:a16="http://schemas.microsoft.com/office/drawing/2014/main" id="{33795F40-3E31-4869-B8BA-F6EE74BD3F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231">
                      <a:extLst>
                        <a:ext uri="{FF2B5EF4-FFF2-40B4-BE49-F238E27FC236}">
                          <a16:creationId xmlns:a16="http://schemas.microsoft.com/office/drawing/2014/main" id="{AC9B0B5C-7319-47B8-B7AB-21BA7B4F9A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232">
                    <a:extLst>
                      <a:ext uri="{FF2B5EF4-FFF2-40B4-BE49-F238E27FC236}">
                        <a16:creationId xmlns:a16="http://schemas.microsoft.com/office/drawing/2014/main" id="{9FF493C2-8891-40CE-AD47-55918FCEA6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>
                      <a:extLst>
                        <a:ext uri="{FF2B5EF4-FFF2-40B4-BE49-F238E27FC236}">
                          <a16:creationId xmlns:a16="http://schemas.microsoft.com/office/drawing/2014/main" id="{C94F7A90-EF78-48B9-8263-D2201348FE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234">
                      <a:extLst>
                        <a:ext uri="{FF2B5EF4-FFF2-40B4-BE49-F238E27FC236}">
                          <a16:creationId xmlns:a16="http://schemas.microsoft.com/office/drawing/2014/main" id="{7541FBA5-9C77-4FBE-9844-6E014D732B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235">
                      <a:extLst>
                        <a:ext uri="{FF2B5EF4-FFF2-40B4-BE49-F238E27FC236}">
                          <a16:creationId xmlns:a16="http://schemas.microsoft.com/office/drawing/2014/main" id="{81BBA456-761C-434B-817B-DE540086CF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236">
                      <a:extLst>
                        <a:ext uri="{FF2B5EF4-FFF2-40B4-BE49-F238E27FC236}">
                          <a16:creationId xmlns:a16="http://schemas.microsoft.com/office/drawing/2014/main" id="{F81F81AB-0FEF-464F-8EF3-DF2EA90272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237">
                      <a:extLst>
                        <a:ext uri="{FF2B5EF4-FFF2-40B4-BE49-F238E27FC236}">
                          <a16:creationId xmlns:a16="http://schemas.microsoft.com/office/drawing/2014/main" id="{396AB770-2F58-449D-9867-B4CBF2E3C3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238">
                      <a:extLst>
                        <a:ext uri="{FF2B5EF4-FFF2-40B4-BE49-F238E27FC236}">
                          <a16:creationId xmlns:a16="http://schemas.microsoft.com/office/drawing/2014/main" id="{B85BDB16-3178-43C7-963F-CD85F524BE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239">
                      <a:extLst>
                        <a:ext uri="{FF2B5EF4-FFF2-40B4-BE49-F238E27FC236}">
                          <a16:creationId xmlns:a16="http://schemas.microsoft.com/office/drawing/2014/main" id="{8716B8BA-0ABD-47D8-A71C-55EAAB684D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240">
                      <a:extLst>
                        <a:ext uri="{FF2B5EF4-FFF2-40B4-BE49-F238E27FC236}">
                          <a16:creationId xmlns:a16="http://schemas.microsoft.com/office/drawing/2014/main" id="{203FC9CF-498B-46A9-A8F0-082C36678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241">
                    <a:extLst>
                      <a:ext uri="{FF2B5EF4-FFF2-40B4-BE49-F238E27FC236}">
                        <a16:creationId xmlns:a16="http://schemas.microsoft.com/office/drawing/2014/main" id="{6A9BA401-A990-4D68-8629-3A49B09FB5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>
                      <a:extLst>
                        <a:ext uri="{FF2B5EF4-FFF2-40B4-BE49-F238E27FC236}">
                          <a16:creationId xmlns:a16="http://schemas.microsoft.com/office/drawing/2014/main" id="{04ACAC34-D808-46EF-951B-9267C0305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243">
                      <a:extLst>
                        <a:ext uri="{FF2B5EF4-FFF2-40B4-BE49-F238E27FC236}">
                          <a16:creationId xmlns:a16="http://schemas.microsoft.com/office/drawing/2014/main" id="{F24D4FB6-3404-4EAB-AB69-E25BC522C8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244">
                      <a:extLst>
                        <a:ext uri="{FF2B5EF4-FFF2-40B4-BE49-F238E27FC236}">
                          <a16:creationId xmlns:a16="http://schemas.microsoft.com/office/drawing/2014/main" id="{47ABE7CA-B394-4C19-B34D-3E817E1153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245">
                      <a:extLst>
                        <a:ext uri="{FF2B5EF4-FFF2-40B4-BE49-F238E27FC236}">
                          <a16:creationId xmlns:a16="http://schemas.microsoft.com/office/drawing/2014/main" id="{3620100D-5FE7-4386-A88A-EDE086F86B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246">
                      <a:extLst>
                        <a:ext uri="{FF2B5EF4-FFF2-40B4-BE49-F238E27FC236}">
                          <a16:creationId xmlns:a16="http://schemas.microsoft.com/office/drawing/2014/main" id="{9C6CF6E1-099B-4E43-BC1E-E10F1F6DD1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247">
                      <a:extLst>
                        <a:ext uri="{FF2B5EF4-FFF2-40B4-BE49-F238E27FC236}">
                          <a16:creationId xmlns:a16="http://schemas.microsoft.com/office/drawing/2014/main" id="{7E50BAD1-BA1B-4AF5-B58D-DD79AAFF1A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248">
                      <a:extLst>
                        <a:ext uri="{FF2B5EF4-FFF2-40B4-BE49-F238E27FC236}">
                          <a16:creationId xmlns:a16="http://schemas.microsoft.com/office/drawing/2014/main" id="{90D95384-3FEB-40DB-AE19-C88355B660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249">
                      <a:extLst>
                        <a:ext uri="{FF2B5EF4-FFF2-40B4-BE49-F238E27FC236}">
                          <a16:creationId xmlns:a16="http://schemas.microsoft.com/office/drawing/2014/main" id="{F77A38AB-8D0E-4D23-86B1-120C213842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307">
                  <a:extLst>
                    <a:ext uri="{FF2B5EF4-FFF2-40B4-BE49-F238E27FC236}">
                      <a16:creationId xmlns:a16="http://schemas.microsoft.com/office/drawing/2014/main" id="{C018A8CF-0F1D-4439-8779-690DE4339DE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>
                    <a:extLst>
                      <a:ext uri="{FF2B5EF4-FFF2-40B4-BE49-F238E27FC236}">
                        <a16:creationId xmlns:a16="http://schemas.microsoft.com/office/drawing/2014/main" id="{AC83038F-3A19-492E-B18E-4B343BEC082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>
                      <a:extLst>
                        <a:ext uri="{FF2B5EF4-FFF2-40B4-BE49-F238E27FC236}">
                          <a16:creationId xmlns:a16="http://schemas.microsoft.com/office/drawing/2014/main" id="{1C575C57-2520-458B-90BF-5A6E5B4222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253">
                      <a:extLst>
                        <a:ext uri="{FF2B5EF4-FFF2-40B4-BE49-F238E27FC236}">
                          <a16:creationId xmlns:a16="http://schemas.microsoft.com/office/drawing/2014/main" id="{B9AFEFD4-C37C-4ADA-B6F1-B8D3652419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254">
                      <a:extLst>
                        <a:ext uri="{FF2B5EF4-FFF2-40B4-BE49-F238E27FC236}">
                          <a16:creationId xmlns:a16="http://schemas.microsoft.com/office/drawing/2014/main" id="{08857AC1-EF80-4893-B42A-10A281D13D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255">
                      <a:extLst>
                        <a:ext uri="{FF2B5EF4-FFF2-40B4-BE49-F238E27FC236}">
                          <a16:creationId xmlns:a16="http://schemas.microsoft.com/office/drawing/2014/main" id="{71D41CCA-E3CB-4D18-84BA-DFABE27547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256">
                      <a:extLst>
                        <a:ext uri="{FF2B5EF4-FFF2-40B4-BE49-F238E27FC236}">
                          <a16:creationId xmlns:a16="http://schemas.microsoft.com/office/drawing/2014/main" id="{CF636305-D799-46EF-865B-C261F51355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257">
                      <a:extLst>
                        <a:ext uri="{FF2B5EF4-FFF2-40B4-BE49-F238E27FC236}">
                          <a16:creationId xmlns:a16="http://schemas.microsoft.com/office/drawing/2014/main" id="{B29FDDA8-08FB-40F8-AB71-78382A7BE8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258">
                      <a:extLst>
                        <a:ext uri="{FF2B5EF4-FFF2-40B4-BE49-F238E27FC236}">
                          <a16:creationId xmlns:a16="http://schemas.microsoft.com/office/drawing/2014/main" id="{67BA7147-1F17-451E-A285-B0C4871F2E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259">
                      <a:extLst>
                        <a:ext uri="{FF2B5EF4-FFF2-40B4-BE49-F238E27FC236}">
                          <a16:creationId xmlns:a16="http://schemas.microsoft.com/office/drawing/2014/main" id="{3732B75B-46CC-4B19-9AAC-E3972AF229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260">
                    <a:extLst>
                      <a:ext uri="{FF2B5EF4-FFF2-40B4-BE49-F238E27FC236}">
                        <a16:creationId xmlns:a16="http://schemas.microsoft.com/office/drawing/2014/main" id="{5F915E24-1DCB-413F-9E33-82C10F7F0C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>
                      <a:extLst>
                        <a:ext uri="{FF2B5EF4-FFF2-40B4-BE49-F238E27FC236}">
                          <a16:creationId xmlns:a16="http://schemas.microsoft.com/office/drawing/2014/main" id="{31321594-C608-402E-8DF5-B334A01C63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262">
                      <a:extLst>
                        <a:ext uri="{FF2B5EF4-FFF2-40B4-BE49-F238E27FC236}">
                          <a16:creationId xmlns:a16="http://schemas.microsoft.com/office/drawing/2014/main" id="{6CF3276A-18F9-442F-995E-864ED52355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263">
                      <a:extLst>
                        <a:ext uri="{FF2B5EF4-FFF2-40B4-BE49-F238E27FC236}">
                          <a16:creationId xmlns:a16="http://schemas.microsoft.com/office/drawing/2014/main" id="{1790B433-79A0-4784-ABFA-5F0D17B566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264">
                      <a:extLst>
                        <a:ext uri="{FF2B5EF4-FFF2-40B4-BE49-F238E27FC236}">
                          <a16:creationId xmlns:a16="http://schemas.microsoft.com/office/drawing/2014/main" id="{76304A5A-B441-4C55-9F0F-D55A714996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265">
                      <a:extLst>
                        <a:ext uri="{FF2B5EF4-FFF2-40B4-BE49-F238E27FC236}">
                          <a16:creationId xmlns:a16="http://schemas.microsoft.com/office/drawing/2014/main" id="{3D62118F-156B-4606-92F4-FC25344D21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266">
                      <a:extLst>
                        <a:ext uri="{FF2B5EF4-FFF2-40B4-BE49-F238E27FC236}">
                          <a16:creationId xmlns:a16="http://schemas.microsoft.com/office/drawing/2014/main" id="{78C8FB76-1DF2-4B64-9F27-705699F3BD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267">
                      <a:extLst>
                        <a:ext uri="{FF2B5EF4-FFF2-40B4-BE49-F238E27FC236}">
                          <a16:creationId xmlns:a16="http://schemas.microsoft.com/office/drawing/2014/main" id="{2443B95C-8F65-4F83-8221-3AE900B679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268">
                      <a:extLst>
                        <a:ext uri="{FF2B5EF4-FFF2-40B4-BE49-F238E27FC236}">
                          <a16:creationId xmlns:a16="http://schemas.microsoft.com/office/drawing/2014/main" id="{345A961D-1763-41BE-9702-67A23FA819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269">
                    <a:extLst>
                      <a:ext uri="{FF2B5EF4-FFF2-40B4-BE49-F238E27FC236}">
                        <a16:creationId xmlns:a16="http://schemas.microsoft.com/office/drawing/2014/main" id="{523C878C-A0D7-4CE8-B398-7541FD1CAB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>
                      <a:extLst>
                        <a:ext uri="{FF2B5EF4-FFF2-40B4-BE49-F238E27FC236}">
                          <a16:creationId xmlns:a16="http://schemas.microsoft.com/office/drawing/2014/main" id="{62399F88-D9E4-42CD-A54E-0E0680542C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271">
                      <a:extLst>
                        <a:ext uri="{FF2B5EF4-FFF2-40B4-BE49-F238E27FC236}">
                          <a16:creationId xmlns:a16="http://schemas.microsoft.com/office/drawing/2014/main" id="{1CF142B5-26A7-402D-85D1-BC5C4AA744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272">
                      <a:extLst>
                        <a:ext uri="{FF2B5EF4-FFF2-40B4-BE49-F238E27FC236}">
                          <a16:creationId xmlns:a16="http://schemas.microsoft.com/office/drawing/2014/main" id="{B7B3EBAF-A79D-4825-8A2B-AF83BC82E7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273">
                      <a:extLst>
                        <a:ext uri="{FF2B5EF4-FFF2-40B4-BE49-F238E27FC236}">
                          <a16:creationId xmlns:a16="http://schemas.microsoft.com/office/drawing/2014/main" id="{6E0F53C8-4B28-479B-8C12-3633730FEC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274">
                      <a:extLst>
                        <a:ext uri="{FF2B5EF4-FFF2-40B4-BE49-F238E27FC236}">
                          <a16:creationId xmlns:a16="http://schemas.microsoft.com/office/drawing/2014/main" id="{36D9115C-095D-4CD4-AF94-E26572CD3F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275">
                      <a:extLst>
                        <a:ext uri="{FF2B5EF4-FFF2-40B4-BE49-F238E27FC236}">
                          <a16:creationId xmlns:a16="http://schemas.microsoft.com/office/drawing/2014/main" id="{A64C10C2-0E30-47FD-AF02-6A16410CD3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276">
                      <a:extLst>
                        <a:ext uri="{FF2B5EF4-FFF2-40B4-BE49-F238E27FC236}">
                          <a16:creationId xmlns:a16="http://schemas.microsoft.com/office/drawing/2014/main" id="{D153955D-59CB-4B43-A762-89DCC00087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277">
                      <a:extLst>
                        <a:ext uri="{FF2B5EF4-FFF2-40B4-BE49-F238E27FC236}">
                          <a16:creationId xmlns:a16="http://schemas.microsoft.com/office/drawing/2014/main" id="{D4EE0586-BD2E-4A7D-B124-76BC116A8C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278">
                    <a:extLst>
                      <a:ext uri="{FF2B5EF4-FFF2-40B4-BE49-F238E27FC236}">
                        <a16:creationId xmlns:a16="http://schemas.microsoft.com/office/drawing/2014/main" id="{9E02D943-AEAB-4F45-9320-FA478E1086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>
                      <a:extLst>
                        <a:ext uri="{FF2B5EF4-FFF2-40B4-BE49-F238E27FC236}">
                          <a16:creationId xmlns:a16="http://schemas.microsoft.com/office/drawing/2014/main" id="{1B072253-E230-4073-8E45-4C7D2460E0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280">
                      <a:extLst>
                        <a:ext uri="{FF2B5EF4-FFF2-40B4-BE49-F238E27FC236}">
                          <a16:creationId xmlns:a16="http://schemas.microsoft.com/office/drawing/2014/main" id="{DF86952B-7E58-4611-8D56-53A38E916A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281">
                      <a:extLst>
                        <a:ext uri="{FF2B5EF4-FFF2-40B4-BE49-F238E27FC236}">
                          <a16:creationId xmlns:a16="http://schemas.microsoft.com/office/drawing/2014/main" id="{D57AEB21-4BC8-44FF-B5D6-137594DCE5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282">
                      <a:extLst>
                        <a:ext uri="{FF2B5EF4-FFF2-40B4-BE49-F238E27FC236}">
                          <a16:creationId xmlns:a16="http://schemas.microsoft.com/office/drawing/2014/main" id="{854FEE5A-83F9-450E-8AD8-4093C69F80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283">
                      <a:extLst>
                        <a:ext uri="{FF2B5EF4-FFF2-40B4-BE49-F238E27FC236}">
                          <a16:creationId xmlns:a16="http://schemas.microsoft.com/office/drawing/2014/main" id="{3A9D7ACE-31AD-4260-91B6-F909CF5F91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284">
                      <a:extLst>
                        <a:ext uri="{FF2B5EF4-FFF2-40B4-BE49-F238E27FC236}">
                          <a16:creationId xmlns:a16="http://schemas.microsoft.com/office/drawing/2014/main" id="{6CF8E03D-82E9-47A4-9FA3-13023D408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285">
                      <a:extLst>
                        <a:ext uri="{FF2B5EF4-FFF2-40B4-BE49-F238E27FC236}">
                          <a16:creationId xmlns:a16="http://schemas.microsoft.com/office/drawing/2014/main" id="{F94B5933-C0D5-4C5E-9BDC-E64A89742D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286">
                      <a:extLst>
                        <a:ext uri="{FF2B5EF4-FFF2-40B4-BE49-F238E27FC236}">
                          <a16:creationId xmlns:a16="http://schemas.microsoft.com/office/drawing/2014/main" id="{0949445C-E370-4299-B8E1-DFD59A31E1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306">
                <a:extLst>
                  <a:ext uri="{FF2B5EF4-FFF2-40B4-BE49-F238E27FC236}">
                    <a16:creationId xmlns:a16="http://schemas.microsoft.com/office/drawing/2014/main" id="{7EF59999-BC91-4E65-B03D-229683FFE4F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>
                  <a:extLst>
                    <a:ext uri="{FF2B5EF4-FFF2-40B4-BE49-F238E27FC236}">
                      <a16:creationId xmlns:a16="http://schemas.microsoft.com/office/drawing/2014/main" id="{F533AF84-F6F0-4512-85D7-264FC5126B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91">
                  <a:extLst>
                    <a:ext uri="{FF2B5EF4-FFF2-40B4-BE49-F238E27FC236}">
                      <a16:creationId xmlns:a16="http://schemas.microsoft.com/office/drawing/2014/main" id="{A1FEE039-0D4A-4AA8-B522-6EDEA728E29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92">
                  <a:extLst>
                    <a:ext uri="{FF2B5EF4-FFF2-40B4-BE49-F238E27FC236}">
                      <a16:creationId xmlns:a16="http://schemas.microsoft.com/office/drawing/2014/main" id="{0D1B5707-C410-42F1-B4CF-E38548D9DE3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93">
                  <a:extLst>
                    <a:ext uri="{FF2B5EF4-FFF2-40B4-BE49-F238E27FC236}">
                      <a16:creationId xmlns:a16="http://schemas.microsoft.com/office/drawing/2014/main" id="{AF60A959-3F54-4E2D-AA37-41365DBBE5B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94">
                  <a:extLst>
                    <a:ext uri="{FF2B5EF4-FFF2-40B4-BE49-F238E27FC236}">
                      <a16:creationId xmlns:a16="http://schemas.microsoft.com/office/drawing/2014/main" id="{A4EB334C-35F4-463F-813B-8F2E9680025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95">
                  <a:extLst>
                    <a:ext uri="{FF2B5EF4-FFF2-40B4-BE49-F238E27FC236}">
                      <a16:creationId xmlns:a16="http://schemas.microsoft.com/office/drawing/2014/main" id="{DDD533BB-559A-47D7-BFDD-5E09688441E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96">
                  <a:extLst>
                    <a:ext uri="{FF2B5EF4-FFF2-40B4-BE49-F238E27FC236}">
                      <a16:creationId xmlns:a16="http://schemas.microsoft.com/office/drawing/2014/main" id="{531AD19F-E5C4-4771-848F-ECF14ABB706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97">
                  <a:extLst>
                    <a:ext uri="{FF2B5EF4-FFF2-40B4-BE49-F238E27FC236}">
                      <a16:creationId xmlns:a16="http://schemas.microsoft.com/office/drawing/2014/main" id="{4334D8C9-084F-414E-A5B4-41E9A903FC8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98">
                  <a:extLst>
                    <a:ext uri="{FF2B5EF4-FFF2-40B4-BE49-F238E27FC236}">
                      <a16:creationId xmlns:a16="http://schemas.microsoft.com/office/drawing/2014/main" id="{35DC23F6-EE96-4F67-9628-05379AB9C8D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99">
                  <a:extLst>
                    <a:ext uri="{FF2B5EF4-FFF2-40B4-BE49-F238E27FC236}">
                      <a16:creationId xmlns:a16="http://schemas.microsoft.com/office/drawing/2014/main" id="{6033393E-FAA7-471F-A9F6-4D8FF2946E1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300">
                  <a:extLst>
                    <a:ext uri="{FF2B5EF4-FFF2-40B4-BE49-F238E27FC236}">
                      <a16:creationId xmlns:a16="http://schemas.microsoft.com/office/drawing/2014/main" id="{38046028-9AB6-4E30-9856-97F2FD944F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315">
              <a:extLst>
                <a:ext uri="{FF2B5EF4-FFF2-40B4-BE49-F238E27FC236}">
                  <a16:creationId xmlns:a16="http://schemas.microsoft.com/office/drawing/2014/main" id="{B5B75559-75FA-4EAB-A3B5-362E1E421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BC28E067-4446-40A2-BD82-1D9B68A411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DEFB7EC0-DDDA-41AF-BAD0-6941653E1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4698AECB-9892-423F-88B9-A363A45670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BCC32A40-D799-4830-BCC2-D7FB6ADA55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BE608516-FEFA-4A14-8E65-26B2687E65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87">
              <a:extLst>
                <a:ext uri="{FF2B5EF4-FFF2-40B4-BE49-F238E27FC236}">
                  <a16:creationId xmlns:a16="http://schemas.microsoft.com/office/drawing/2014/main" id="{EC6A5CE7-276B-4B70-B535-1CFDCC19B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>
                <a:extLst>
                  <a:ext uri="{FF2B5EF4-FFF2-40B4-BE49-F238E27FC236}">
                    <a16:creationId xmlns:a16="http://schemas.microsoft.com/office/drawing/2014/main" id="{918EDB88-F5D0-4BBD-99E5-DBDDEEF090C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8314F3E5-7A2A-49D7-BF1D-B0D178E983F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D3B4E453-1697-4224-958E-679A254FF00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72">
                <a:extLst>
                  <a:ext uri="{FF2B5EF4-FFF2-40B4-BE49-F238E27FC236}">
                    <a16:creationId xmlns:a16="http://schemas.microsoft.com/office/drawing/2014/main" id="{196C12B9-FE01-4377-9005-42EEF3F3EF5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49E5834B-BF40-4C66-AE93-46EA3A2F12D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F82A4E2C-A774-482C-B700-460507592A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74">
                <a:extLst>
                  <a:ext uri="{FF2B5EF4-FFF2-40B4-BE49-F238E27FC236}">
                    <a16:creationId xmlns:a16="http://schemas.microsoft.com/office/drawing/2014/main" id="{73826B82-2917-4F4E-AC41-7D77EF010BC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>
                  <a:extLst>
                    <a:ext uri="{FF2B5EF4-FFF2-40B4-BE49-F238E27FC236}">
                      <a16:creationId xmlns:a16="http://schemas.microsoft.com/office/drawing/2014/main" id="{DF12DE8C-0121-4442-923A-BA9D6127034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76">
                  <a:extLst>
                    <a:ext uri="{FF2B5EF4-FFF2-40B4-BE49-F238E27FC236}">
                      <a16:creationId xmlns:a16="http://schemas.microsoft.com/office/drawing/2014/main" id="{E77550E7-5719-4D6E-9E7B-4CF055070BD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77">
                <a:extLst>
                  <a:ext uri="{FF2B5EF4-FFF2-40B4-BE49-F238E27FC236}">
                    <a16:creationId xmlns:a16="http://schemas.microsoft.com/office/drawing/2014/main" id="{455445B7-E5A5-411F-A077-CA17AD91696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>
                  <a:extLst>
                    <a:ext uri="{FF2B5EF4-FFF2-40B4-BE49-F238E27FC236}">
                      <a16:creationId xmlns:a16="http://schemas.microsoft.com/office/drawing/2014/main" id="{47C135C0-9E95-47C1-AA94-A9D0F46799F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79">
                  <a:extLst>
                    <a:ext uri="{FF2B5EF4-FFF2-40B4-BE49-F238E27FC236}">
                      <a16:creationId xmlns:a16="http://schemas.microsoft.com/office/drawing/2014/main" id="{A29DAC15-193F-4D1B-822B-A53808743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80">
                <a:extLst>
                  <a:ext uri="{FF2B5EF4-FFF2-40B4-BE49-F238E27FC236}">
                    <a16:creationId xmlns:a16="http://schemas.microsoft.com/office/drawing/2014/main" id="{574BDCD2-3A54-4901-9450-54860768A36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>
                  <a:extLst>
                    <a:ext uri="{FF2B5EF4-FFF2-40B4-BE49-F238E27FC236}">
                      <a16:creationId xmlns:a16="http://schemas.microsoft.com/office/drawing/2014/main" id="{403441AA-23BC-4B4E-818D-B347D4DE5EA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82">
                  <a:extLst>
                    <a:ext uri="{FF2B5EF4-FFF2-40B4-BE49-F238E27FC236}">
                      <a16:creationId xmlns:a16="http://schemas.microsoft.com/office/drawing/2014/main" id="{04C0C1B9-9107-428F-ABD8-4A21077CDC5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83">
                <a:extLst>
                  <a:ext uri="{FF2B5EF4-FFF2-40B4-BE49-F238E27FC236}">
                    <a16:creationId xmlns:a16="http://schemas.microsoft.com/office/drawing/2014/main" id="{A7185BAB-096A-4406-912C-9E0EA7FFBED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>
                  <a:extLst>
                    <a:ext uri="{FF2B5EF4-FFF2-40B4-BE49-F238E27FC236}">
                      <a16:creationId xmlns:a16="http://schemas.microsoft.com/office/drawing/2014/main" id="{37631177-2246-48F1-96BD-08F686AA847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85">
                  <a:extLst>
                    <a:ext uri="{FF2B5EF4-FFF2-40B4-BE49-F238E27FC236}">
                      <a16:creationId xmlns:a16="http://schemas.microsoft.com/office/drawing/2014/main" id="{8C57D6C5-63C8-4588-87F3-978534BA6E3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86">
                <a:extLst>
                  <a:ext uri="{FF2B5EF4-FFF2-40B4-BE49-F238E27FC236}">
                    <a16:creationId xmlns:a16="http://schemas.microsoft.com/office/drawing/2014/main" id="{5AB5F80A-DDB7-42AB-8FED-16B2CE7DB74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>
                  <a:extLst>
                    <a:ext uri="{FF2B5EF4-FFF2-40B4-BE49-F238E27FC236}">
                      <a16:creationId xmlns:a16="http://schemas.microsoft.com/office/drawing/2014/main" id="{2C1D83CF-02B0-49D4-8CF1-660D15E5FB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88">
                  <a:extLst>
                    <a:ext uri="{FF2B5EF4-FFF2-40B4-BE49-F238E27FC236}">
                      <a16:creationId xmlns:a16="http://schemas.microsoft.com/office/drawing/2014/main" id="{6BCF4CCC-D2E7-469F-B1B0-A17C0E1127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89">
                <a:extLst>
                  <a:ext uri="{FF2B5EF4-FFF2-40B4-BE49-F238E27FC236}">
                    <a16:creationId xmlns:a16="http://schemas.microsoft.com/office/drawing/2014/main" id="{5ABAD7C4-DD05-42A3-BB70-1348B629D9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>
                  <a:extLst>
                    <a:ext uri="{FF2B5EF4-FFF2-40B4-BE49-F238E27FC236}">
                      <a16:creationId xmlns:a16="http://schemas.microsoft.com/office/drawing/2014/main" id="{B4C7C84C-73C7-4925-B50A-25284587950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91">
                  <a:extLst>
                    <a:ext uri="{FF2B5EF4-FFF2-40B4-BE49-F238E27FC236}">
                      <a16:creationId xmlns:a16="http://schemas.microsoft.com/office/drawing/2014/main" id="{F47D033D-7F51-410F-901D-25603B1B7B9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43" name="Picture 319" descr="posbul1a">
            <a:extLst>
              <a:ext uri="{FF2B5EF4-FFF2-40B4-BE49-F238E27FC236}">
                <a16:creationId xmlns:a16="http://schemas.microsoft.com/office/drawing/2014/main" id="{21B550FA-BFD5-429F-ACE3-9C80E88D6B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74EC9CAD-ABBF-46F0-98A9-6964635CF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" name="Rectangle 5">
            <a:extLst>
              <a:ext uri="{FF2B5EF4-FFF2-40B4-BE49-F238E27FC236}">
                <a16:creationId xmlns:a16="http://schemas.microsoft.com/office/drawing/2014/main" id="{10877B8F-476A-4AF8-81E9-5A17E59F1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6" name="Rectangle 6">
            <a:extLst>
              <a:ext uri="{FF2B5EF4-FFF2-40B4-BE49-F238E27FC236}">
                <a16:creationId xmlns:a16="http://schemas.microsoft.com/office/drawing/2014/main" id="{7DD891CB-4B86-4EBE-9A4F-A511C569F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fld id="{2AD372C5-2A7C-4D5B-88A8-A2C0FD7718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217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EA2D-4BB4-40B1-B31B-B1E032CF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31DF-80F3-40A8-9B0E-C64471F6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FBA9-15C1-4FB3-884E-FE517510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3C023B5-108A-48C0-BD03-D177143B46F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664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55D1-D590-43A4-80AD-91388A45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1890-E259-4E23-A4A4-343643FF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1D893-6C6F-470B-8ACF-34DF0B29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E8126C4-3872-4E74-B925-A80FEFCCFD2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592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D2C10-31CD-4935-815D-799D37F0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3F891-F570-48C6-A871-2D74A4B2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5BB18-DB16-49BF-A083-E1CD5E59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E230256-45F5-4DCD-BF58-AD7D727B36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509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3EBA5-7E46-42BB-8BDB-1CFC11A0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C4DB6-F09E-434B-B8B8-A1CBA56E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2CE5D-8007-482E-B20A-F6F26E94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CEFBE8D-D84C-43DE-BDD9-0AD49FD6CC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061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9E13F-F75E-420F-BDE7-D2C7D222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F7EAF-8305-471A-822C-EE9B3C53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E137E-93F2-46A0-B55C-CBD6D06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3B55D0E-8728-4118-8B33-775CF026EB8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909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B4E3E-E2B1-441F-825E-F183326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6D6EF-D857-4E08-8EE8-5E0D5AC6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1D1E-BAD9-4FF4-8CE7-FB650368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6F1D53D-5A71-472E-9EF7-5E9E0A4951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1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09C66-6AC4-46A2-9F14-531247BE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5C3B-C789-4062-868F-0109C68C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3FAF4-CD83-40A8-AE9D-A6853B69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15F08A2-14CA-4E8F-8F96-0674D51CD75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441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06AA693E-E4E3-4E84-B774-3F50BEBB0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58D33621-CEA4-4A26-892F-56C0B8194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161748E1-69A9-4622-9444-6AA89CA2C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1E71F-D6D7-4928-BC61-7B0B2CEF2BA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2603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B35D1-753A-4309-AE72-7BD9F99A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AAFFE-830E-41B4-9DC2-7EA5A92C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6DCAA-157A-4449-AC51-1DABB37B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31AC566-94CF-49C2-9B6D-4BF24839290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71275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7817-DCC3-4446-89BF-29208E15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DAA9-D4C7-4E1B-9E5F-F8CA5126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1474-92BF-48C1-8F59-8518AAEE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5E44B9F-EC0A-462A-9737-C9400390B51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317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2F59-8545-4F11-B85B-3ED49523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870A-973C-4F13-82A8-0E6FE80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4D4C-CD1B-48D0-B7AF-B5265121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5E4493A-73AD-45AB-BB8C-CCF0FE1442D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598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61117-50A0-4523-9589-19D0CF4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8F176-A328-4562-9A90-459E67E0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E814-561E-4E5C-9F0B-B3DD7D4E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27FDCE0-8C78-4986-85AC-E083F452063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68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>
            <a:extLst>
              <a:ext uri="{FF2B5EF4-FFF2-40B4-BE49-F238E27FC236}">
                <a16:creationId xmlns:a16="http://schemas.microsoft.com/office/drawing/2014/main" id="{8FA7CAAE-55FA-4570-999C-41FCEBD30EC5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>
              <a:extLst>
                <a:ext uri="{FF2B5EF4-FFF2-40B4-BE49-F238E27FC236}">
                  <a16:creationId xmlns:a16="http://schemas.microsoft.com/office/drawing/2014/main" id="{AE4B12C4-6416-4F9D-9E71-4BDB61015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>
                <a:extLst>
                  <a:ext uri="{FF2B5EF4-FFF2-40B4-BE49-F238E27FC236}">
                    <a16:creationId xmlns:a16="http://schemas.microsoft.com/office/drawing/2014/main" id="{92CBD5DB-A104-4C29-A7CE-1D7D303D004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CFCA3191-943F-4329-8E0A-380A98656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95">
                  <a:extLst>
                    <a:ext uri="{FF2B5EF4-FFF2-40B4-BE49-F238E27FC236}">
                      <a16:creationId xmlns:a16="http://schemas.microsoft.com/office/drawing/2014/main" id="{DCF3A698-78D2-4067-9B9F-1FFD447A8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96">
                  <a:extLst>
                    <a:ext uri="{FF2B5EF4-FFF2-40B4-BE49-F238E27FC236}">
                      <a16:creationId xmlns:a16="http://schemas.microsoft.com/office/drawing/2014/main" id="{EA24D675-1FC0-412D-82F9-188CD07C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97">
                  <a:extLst>
                    <a:ext uri="{FF2B5EF4-FFF2-40B4-BE49-F238E27FC236}">
                      <a16:creationId xmlns:a16="http://schemas.microsoft.com/office/drawing/2014/main" id="{0F3A048A-245E-42F2-9373-55162D606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8">
                  <a:extLst>
                    <a:ext uri="{FF2B5EF4-FFF2-40B4-BE49-F238E27FC236}">
                      <a16:creationId xmlns:a16="http://schemas.microsoft.com/office/drawing/2014/main" id="{8B96E70D-E296-4514-B8E4-7A23794E8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99">
                  <a:extLst>
                    <a:ext uri="{FF2B5EF4-FFF2-40B4-BE49-F238E27FC236}">
                      <a16:creationId xmlns:a16="http://schemas.microsoft.com/office/drawing/2014/main" id="{B3B2D96A-6705-4278-A3E6-E9B265551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00">
                  <a:extLst>
                    <a:ext uri="{FF2B5EF4-FFF2-40B4-BE49-F238E27FC236}">
                      <a16:creationId xmlns:a16="http://schemas.microsoft.com/office/drawing/2014/main" id="{BDC9C715-C473-45EE-9514-FED9FB1D4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01">
                  <a:extLst>
                    <a:ext uri="{FF2B5EF4-FFF2-40B4-BE49-F238E27FC236}">
                      <a16:creationId xmlns:a16="http://schemas.microsoft.com/office/drawing/2014/main" id="{0B956AB3-60E2-4FA5-AC8E-8EE14539A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311">
                  <a:extLst>
                    <a:ext uri="{FF2B5EF4-FFF2-40B4-BE49-F238E27FC236}">
                      <a16:creationId xmlns:a16="http://schemas.microsoft.com/office/drawing/2014/main" id="{3ECA1C79-F84E-4F4F-A179-C8AF92FA106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>
                    <a:extLst>
                      <a:ext uri="{FF2B5EF4-FFF2-40B4-BE49-F238E27FC236}">
                        <a16:creationId xmlns:a16="http://schemas.microsoft.com/office/drawing/2014/main" id="{FDA470A3-FACC-4E44-8143-06E1B97679E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>
                      <a:extLst>
                        <a:ext uri="{FF2B5EF4-FFF2-40B4-BE49-F238E27FC236}">
                          <a16:creationId xmlns:a16="http://schemas.microsoft.com/office/drawing/2014/main" id="{B0B9A7D6-CF0D-4B23-A761-7B47AF3EA5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05">
                      <a:extLst>
                        <a:ext uri="{FF2B5EF4-FFF2-40B4-BE49-F238E27FC236}">
                          <a16:creationId xmlns:a16="http://schemas.microsoft.com/office/drawing/2014/main" id="{11F2F2C3-4960-40F0-B09A-B4BAAA0EAA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06">
                      <a:extLst>
                        <a:ext uri="{FF2B5EF4-FFF2-40B4-BE49-F238E27FC236}">
                          <a16:creationId xmlns:a16="http://schemas.microsoft.com/office/drawing/2014/main" id="{65B8ECFE-B283-47A3-B2B2-2026390B47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07">
                      <a:extLst>
                        <a:ext uri="{FF2B5EF4-FFF2-40B4-BE49-F238E27FC236}">
                          <a16:creationId xmlns:a16="http://schemas.microsoft.com/office/drawing/2014/main" id="{7FB20A0E-1474-4DAD-A21A-855FBA3197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08">
                      <a:extLst>
                        <a:ext uri="{FF2B5EF4-FFF2-40B4-BE49-F238E27FC236}">
                          <a16:creationId xmlns:a16="http://schemas.microsoft.com/office/drawing/2014/main" id="{AE53B854-9750-44DA-81F0-7F5427DD4B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109">
                      <a:extLst>
                        <a:ext uri="{FF2B5EF4-FFF2-40B4-BE49-F238E27FC236}">
                          <a16:creationId xmlns:a16="http://schemas.microsoft.com/office/drawing/2014/main" id="{62887CCE-9E7A-444A-9B7C-8014AF5C8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110">
                      <a:extLst>
                        <a:ext uri="{FF2B5EF4-FFF2-40B4-BE49-F238E27FC236}">
                          <a16:creationId xmlns:a16="http://schemas.microsoft.com/office/drawing/2014/main" id="{865F756D-470C-44B6-AB2D-47377C9AF6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111">
                      <a:extLst>
                        <a:ext uri="{FF2B5EF4-FFF2-40B4-BE49-F238E27FC236}">
                          <a16:creationId xmlns:a16="http://schemas.microsoft.com/office/drawing/2014/main" id="{45C53F0B-D745-4A36-8F40-ADA6028F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112">
                    <a:extLst>
                      <a:ext uri="{FF2B5EF4-FFF2-40B4-BE49-F238E27FC236}">
                        <a16:creationId xmlns:a16="http://schemas.microsoft.com/office/drawing/2014/main" id="{5FA9B76C-FC75-474C-9B0B-5F77CD0B6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>
                      <a:extLst>
                        <a:ext uri="{FF2B5EF4-FFF2-40B4-BE49-F238E27FC236}">
                          <a16:creationId xmlns:a16="http://schemas.microsoft.com/office/drawing/2014/main" id="{D727FF0D-E46B-4AF6-A968-0F9B41CD3B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114">
                      <a:extLst>
                        <a:ext uri="{FF2B5EF4-FFF2-40B4-BE49-F238E27FC236}">
                          <a16:creationId xmlns:a16="http://schemas.microsoft.com/office/drawing/2014/main" id="{AA2F9A1D-021F-4FC7-A3C6-EA714D8CCB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115">
                      <a:extLst>
                        <a:ext uri="{FF2B5EF4-FFF2-40B4-BE49-F238E27FC236}">
                          <a16:creationId xmlns:a16="http://schemas.microsoft.com/office/drawing/2014/main" id="{1344B521-9CE7-4F77-9490-BACB215FB2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116">
                      <a:extLst>
                        <a:ext uri="{FF2B5EF4-FFF2-40B4-BE49-F238E27FC236}">
                          <a16:creationId xmlns:a16="http://schemas.microsoft.com/office/drawing/2014/main" id="{7CB04516-51A0-4502-8BF5-1FB0A7F65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117">
                      <a:extLst>
                        <a:ext uri="{FF2B5EF4-FFF2-40B4-BE49-F238E27FC236}">
                          <a16:creationId xmlns:a16="http://schemas.microsoft.com/office/drawing/2014/main" id="{DD86A10C-A8FB-4E4B-A117-5671D6D6A0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118">
                      <a:extLst>
                        <a:ext uri="{FF2B5EF4-FFF2-40B4-BE49-F238E27FC236}">
                          <a16:creationId xmlns:a16="http://schemas.microsoft.com/office/drawing/2014/main" id="{DB249FF6-35A5-4470-AFD1-1DB30DCFF9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119">
                      <a:extLst>
                        <a:ext uri="{FF2B5EF4-FFF2-40B4-BE49-F238E27FC236}">
                          <a16:creationId xmlns:a16="http://schemas.microsoft.com/office/drawing/2014/main" id="{299DD640-ABBB-46F4-8104-F21383CAC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120">
                      <a:extLst>
                        <a:ext uri="{FF2B5EF4-FFF2-40B4-BE49-F238E27FC236}">
                          <a16:creationId xmlns:a16="http://schemas.microsoft.com/office/drawing/2014/main" id="{8A5A2D83-6029-4B4C-8FB3-F2468D9263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121">
                    <a:extLst>
                      <a:ext uri="{FF2B5EF4-FFF2-40B4-BE49-F238E27FC236}">
                        <a16:creationId xmlns:a16="http://schemas.microsoft.com/office/drawing/2014/main" id="{10EFDF86-1757-4891-A0D5-C33F47A012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>
                      <a:extLst>
                        <a:ext uri="{FF2B5EF4-FFF2-40B4-BE49-F238E27FC236}">
                          <a16:creationId xmlns:a16="http://schemas.microsoft.com/office/drawing/2014/main" id="{F4B274CA-B74F-4746-82CC-42DFC50AE4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123">
                      <a:extLst>
                        <a:ext uri="{FF2B5EF4-FFF2-40B4-BE49-F238E27FC236}">
                          <a16:creationId xmlns:a16="http://schemas.microsoft.com/office/drawing/2014/main" id="{C2A714A7-F035-4928-9349-A1D84561F9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124">
                      <a:extLst>
                        <a:ext uri="{FF2B5EF4-FFF2-40B4-BE49-F238E27FC236}">
                          <a16:creationId xmlns:a16="http://schemas.microsoft.com/office/drawing/2014/main" id="{D47C5E31-31F3-4B0B-95F9-B87B55676E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125">
                      <a:extLst>
                        <a:ext uri="{FF2B5EF4-FFF2-40B4-BE49-F238E27FC236}">
                          <a16:creationId xmlns:a16="http://schemas.microsoft.com/office/drawing/2014/main" id="{A69C5DFD-2A04-4EE6-B042-128C983ED9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126">
                      <a:extLst>
                        <a:ext uri="{FF2B5EF4-FFF2-40B4-BE49-F238E27FC236}">
                          <a16:creationId xmlns:a16="http://schemas.microsoft.com/office/drawing/2014/main" id="{C966BCE9-1EF1-4223-8CED-A996A2D9F6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127">
                      <a:extLst>
                        <a:ext uri="{FF2B5EF4-FFF2-40B4-BE49-F238E27FC236}">
                          <a16:creationId xmlns:a16="http://schemas.microsoft.com/office/drawing/2014/main" id="{F9E7A4A6-9BF9-47FF-90EB-A1063403FA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128">
                      <a:extLst>
                        <a:ext uri="{FF2B5EF4-FFF2-40B4-BE49-F238E27FC236}">
                          <a16:creationId xmlns:a16="http://schemas.microsoft.com/office/drawing/2014/main" id="{1BDA6F06-8FA1-4FD4-AFD8-2D0A7353E5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129">
                      <a:extLst>
                        <a:ext uri="{FF2B5EF4-FFF2-40B4-BE49-F238E27FC236}">
                          <a16:creationId xmlns:a16="http://schemas.microsoft.com/office/drawing/2014/main" id="{D707FC41-0C07-4004-B4D1-74A298F5D7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130">
                    <a:extLst>
                      <a:ext uri="{FF2B5EF4-FFF2-40B4-BE49-F238E27FC236}">
                        <a16:creationId xmlns:a16="http://schemas.microsoft.com/office/drawing/2014/main" id="{FCF7770B-F678-44A3-977C-75FDD223AE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>
                      <a:extLst>
                        <a:ext uri="{FF2B5EF4-FFF2-40B4-BE49-F238E27FC236}">
                          <a16:creationId xmlns:a16="http://schemas.microsoft.com/office/drawing/2014/main" id="{599620CA-C6CB-4032-9B9E-C5BE463B6D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132">
                      <a:extLst>
                        <a:ext uri="{FF2B5EF4-FFF2-40B4-BE49-F238E27FC236}">
                          <a16:creationId xmlns:a16="http://schemas.microsoft.com/office/drawing/2014/main" id="{904B6D35-936C-47D3-B8EF-37875DFB12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133">
                      <a:extLst>
                        <a:ext uri="{FF2B5EF4-FFF2-40B4-BE49-F238E27FC236}">
                          <a16:creationId xmlns:a16="http://schemas.microsoft.com/office/drawing/2014/main" id="{8010C67A-ACC5-430E-8159-D4CB9D5279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134">
                      <a:extLst>
                        <a:ext uri="{FF2B5EF4-FFF2-40B4-BE49-F238E27FC236}">
                          <a16:creationId xmlns:a16="http://schemas.microsoft.com/office/drawing/2014/main" id="{1425382E-B89B-402A-A9F6-B5380F0278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135">
                      <a:extLst>
                        <a:ext uri="{FF2B5EF4-FFF2-40B4-BE49-F238E27FC236}">
                          <a16:creationId xmlns:a16="http://schemas.microsoft.com/office/drawing/2014/main" id="{3D90966E-054B-4AA3-8FB3-7EC3CDA88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136">
                      <a:extLst>
                        <a:ext uri="{FF2B5EF4-FFF2-40B4-BE49-F238E27FC236}">
                          <a16:creationId xmlns:a16="http://schemas.microsoft.com/office/drawing/2014/main" id="{54301936-70C3-4EB9-B75E-2E31868548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137">
                      <a:extLst>
                        <a:ext uri="{FF2B5EF4-FFF2-40B4-BE49-F238E27FC236}">
                          <a16:creationId xmlns:a16="http://schemas.microsoft.com/office/drawing/2014/main" id="{8B677F47-AEF5-4E7F-859D-24C6F8DBC7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138">
                      <a:extLst>
                        <a:ext uri="{FF2B5EF4-FFF2-40B4-BE49-F238E27FC236}">
                          <a16:creationId xmlns:a16="http://schemas.microsoft.com/office/drawing/2014/main" id="{3DFB6987-509B-41B7-AB25-3622881D81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310">
                  <a:extLst>
                    <a:ext uri="{FF2B5EF4-FFF2-40B4-BE49-F238E27FC236}">
                      <a16:creationId xmlns:a16="http://schemas.microsoft.com/office/drawing/2014/main" id="{94359FF4-AF60-450C-B4AF-57492EB8439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>
                    <a:extLst>
                      <a:ext uri="{FF2B5EF4-FFF2-40B4-BE49-F238E27FC236}">
                        <a16:creationId xmlns:a16="http://schemas.microsoft.com/office/drawing/2014/main" id="{647AB930-5F78-49C3-AE89-0FCF817ADDE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>
                      <a:extLst>
                        <a:ext uri="{FF2B5EF4-FFF2-40B4-BE49-F238E27FC236}">
                          <a16:creationId xmlns:a16="http://schemas.microsoft.com/office/drawing/2014/main" id="{7F198B26-E623-4A92-A106-FF2DCB644D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142">
                      <a:extLst>
                        <a:ext uri="{FF2B5EF4-FFF2-40B4-BE49-F238E27FC236}">
                          <a16:creationId xmlns:a16="http://schemas.microsoft.com/office/drawing/2014/main" id="{94900A56-186D-4C1A-9048-985D9BB8F3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143">
                      <a:extLst>
                        <a:ext uri="{FF2B5EF4-FFF2-40B4-BE49-F238E27FC236}">
                          <a16:creationId xmlns:a16="http://schemas.microsoft.com/office/drawing/2014/main" id="{69717497-5BA2-4036-A688-180DE48706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144">
                      <a:extLst>
                        <a:ext uri="{FF2B5EF4-FFF2-40B4-BE49-F238E27FC236}">
                          <a16:creationId xmlns:a16="http://schemas.microsoft.com/office/drawing/2014/main" id="{4500A863-CA7E-4909-A6C6-076C49E281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145">
                      <a:extLst>
                        <a:ext uri="{FF2B5EF4-FFF2-40B4-BE49-F238E27FC236}">
                          <a16:creationId xmlns:a16="http://schemas.microsoft.com/office/drawing/2014/main" id="{BA8E7004-A6A2-4D2C-B6A0-F502A53175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146">
                      <a:extLst>
                        <a:ext uri="{FF2B5EF4-FFF2-40B4-BE49-F238E27FC236}">
                          <a16:creationId xmlns:a16="http://schemas.microsoft.com/office/drawing/2014/main" id="{53360EB0-C413-4352-9901-E4A9589496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147">
                      <a:extLst>
                        <a:ext uri="{FF2B5EF4-FFF2-40B4-BE49-F238E27FC236}">
                          <a16:creationId xmlns:a16="http://schemas.microsoft.com/office/drawing/2014/main" id="{003AA423-79FD-40D0-94CC-15F5B0F371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148">
                      <a:extLst>
                        <a:ext uri="{FF2B5EF4-FFF2-40B4-BE49-F238E27FC236}">
                          <a16:creationId xmlns:a16="http://schemas.microsoft.com/office/drawing/2014/main" id="{B6F7B6FC-9BD2-4BB1-ABAC-A54C11EFF6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149">
                    <a:extLst>
                      <a:ext uri="{FF2B5EF4-FFF2-40B4-BE49-F238E27FC236}">
                        <a16:creationId xmlns:a16="http://schemas.microsoft.com/office/drawing/2014/main" id="{B070FF0B-6CDC-4776-8FBC-9FBA0D413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>
                      <a:extLst>
                        <a:ext uri="{FF2B5EF4-FFF2-40B4-BE49-F238E27FC236}">
                          <a16:creationId xmlns:a16="http://schemas.microsoft.com/office/drawing/2014/main" id="{51930F16-586C-416E-B75B-86EC5F2C98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151">
                      <a:extLst>
                        <a:ext uri="{FF2B5EF4-FFF2-40B4-BE49-F238E27FC236}">
                          <a16:creationId xmlns:a16="http://schemas.microsoft.com/office/drawing/2014/main" id="{7D9EA269-961E-426B-97CF-F44D245C0F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152">
                      <a:extLst>
                        <a:ext uri="{FF2B5EF4-FFF2-40B4-BE49-F238E27FC236}">
                          <a16:creationId xmlns:a16="http://schemas.microsoft.com/office/drawing/2014/main" id="{156EA8AB-6952-4A0A-898D-3B393F22B3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153">
                      <a:extLst>
                        <a:ext uri="{FF2B5EF4-FFF2-40B4-BE49-F238E27FC236}">
                          <a16:creationId xmlns:a16="http://schemas.microsoft.com/office/drawing/2014/main" id="{B1193A2D-13B1-41D2-AC5B-80C62A63B1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154">
                      <a:extLst>
                        <a:ext uri="{FF2B5EF4-FFF2-40B4-BE49-F238E27FC236}">
                          <a16:creationId xmlns:a16="http://schemas.microsoft.com/office/drawing/2014/main" id="{C69F0D35-2D7D-47D9-96CF-C715AED1DB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155">
                      <a:extLst>
                        <a:ext uri="{FF2B5EF4-FFF2-40B4-BE49-F238E27FC236}">
                          <a16:creationId xmlns:a16="http://schemas.microsoft.com/office/drawing/2014/main" id="{5B99C4FC-24C0-4CDB-9D0A-CCD1855865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156">
                      <a:extLst>
                        <a:ext uri="{FF2B5EF4-FFF2-40B4-BE49-F238E27FC236}">
                          <a16:creationId xmlns:a16="http://schemas.microsoft.com/office/drawing/2014/main" id="{83F301B7-1E77-413F-8379-E33DEE0A3F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157">
                      <a:extLst>
                        <a:ext uri="{FF2B5EF4-FFF2-40B4-BE49-F238E27FC236}">
                          <a16:creationId xmlns:a16="http://schemas.microsoft.com/office/drawing/2014/main" id="{1D79565F-594E-4CA4-88ED-1CDB67EC3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158">
                    <a:extLst>
                      <a:ext uri="{FF2B5EF4-FFF2-40B4-BE49-F238E27FC236}">
                        <a16:creationId xmlns:a16="http://schemas.microsoft.com/office/drawing/2014/main" id="{D98D6C05-2294-42BD-91CA-C26933BE3E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>
                      <a:extLst>
                        <a:ext uri="{FF2B5EF4-FFF2-40B4-BE49-F238E27FC236}">
                          <a16:creationId xmlns:a16="http://schemas.microsoft.com/office/drawing/2014/main" id="{B999BB21-BE73-497A-8B15-10A69DB4CA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160">
                      <a:extLst>
                        <a:ext uri="{FF2B5EF4-FFF2-40B4-BE49-F238E27FC236}">
                          <a16:creationId xmlns:a16="http://schemas.microsoft.com/office/drawing/2014/main" id="{808BDB3A-34C6-4868-9AF0-DED88C1D56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161">
                      <a:extLst>
                        <a:ext uri="{FF2B5EF4-FFF2-40B4-BE49-F238E27FC236}">
                          <a16:creationId xmlns:a16="http://schemas.microsoft.com/office/drawing/2014/main" id="{D0578B40-C21C-4C7F-BC20-5DCA823C0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162">
                      <a:extLst>
                        <a:ext uri="{FF2B5EF4-FFF2-40B4-BE49-F238E27FC236}">
                          <a16:creationId xmlns:a16="http://schemas.microsoft.com/office/drawing/2014/main" id="{CAEA9FE8-B042-4A07-8014-1DEF1DEFD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163">
                      <a:extLst>
                        <a:ext uri="{FF2B5EF4-FFF2-40B4-BE49-F238E27FC236}">
                          <a16:creationId xmlns:a16="http://schemas.microsoft.com/office/drawing/2014/main" id="{ED14BC5E-B185-442E-A8DF-F52ABF351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164">
                      <a:extLst>
                        <a:ext uri="{FF2B5EF4-FFF2-40B4-BE49-F238E27FC236}">
                          <a16:creationId xmlns:a16="http://schemas.microsoft.com/office/drawing/2014/main" id="{3C3FD0D8-2035-40B3-B245-6FC30DC1C1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165">
                      <a:extLst>
                        <a:ext uri="{FF2B5EF4-FFF2-40B4-BE49-F238E27FC236}">
                          <a16:creationId xmlns:a16="http://schemas.microsoft.com/office/drawing/2014/main" id="{60212633-4B4F-477A-8088-4460EC6700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166">
                      <a:extLst>
                        <a:ext uri="{FF2B5EF4-FFF2-40B4-BE49-F238E27FC236}">
                          <a16:creationId xmlns:a16="http://schemas.microsoft.com/office/drawing/2014/main" id="{FD5C81F3-71EF-403A-82EF-C8026CCB4A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167">
                    <a:extLst>
                      <a:ext uri="{FF2B5EF4-FFF2-40B4-BE49-F238E27FC236}">
                        <a16:creationId xmlns:a16="http://schemas.microsoft.com/office/drawing/2014/main" id="{483163BE-3D0A-4219-9AE3-936AB17639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>
                      <a:extLst>
                        <a:ext uri="{FF2B5EF4-FFF2-40B4-BE49-F238E27FC236}">
                          <a16:creationId xmlns:a16="http://schemas.microsoft.com/office/drawing/2014/main" id="{D1BFD1E4-8867-40A9-B2F3-5D2C93A8D3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169">
                      <a:extLst>
                        <a:ext uri="{FF2B5EF4-FFF2-40B4-BE49-F238E27FC236}">
                          <a16:creationId xmlns:a16="http://schemas.microsoft.com/office/drawing/2014/main" id="{245342AE-A017-4A6B-AE4A-15E8C4AFB3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170">
                      <a:extLst>
                        <a:ext uri="{FF2B5EF4-FFF2-40B4-BE49-F238E27FC236}">
                          <a16:creationId xmlns:a16="http://schemas.microsoft.com/office/drawing/2014/main" id="{EE398C85-F49C-41B7-A511-28E117043E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171">
                      <a:extLst>
                        <a:ext uri="{FF2B5EF4-FFF2-40B4-BE49-F238E27FC236}">
                          <a16:creationId xmlns:a16="http://schemas.microsoft.com/office/drawing/2014/main" id="{17559059-4609-4EA8-952F-B487876D7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172">
                      <a:extLst>
                        <a:ext uri="{FF2B5EF4-FFF2-40B4-BE49-F238E27FC236}">
                          <a16:creationId xmlns:a16="http://schemas.microsoft.com/office/drawing/2014/main" id="{364476CB-90CD-4FE9-8CAD-BD5CDE993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173">
                      <a:extLst>
                        <a:ext uri="{FF2B5EF4-FFF2-40B4-BE49-F238E27FC236}">
                          <a16:creationId xmlns:a16="http://schemas.microsoft.com/office/drawing/2014/main" id="{CB36F36C-C43D-47CE-89A4-A4845CB94D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174">
                      <a:extLst>
                        <a:ext uri="{FF2B5EF4-FFF2-40B4-BE49-F238E27FC236}">
                          <a16:creationId xmlns:a16="http://schemas.microsoft.com/office/drawing/2014/main" id="{2D7E9A64-4170-4330-8496-BD28390A3B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175">
                      <a:extLst>
                        <a:ext uri="{FF2B5EF4-FFF2-40B4-BE49-F238E27FC236}">
                          <a16:creationId xmlns:a16="http://schemas.microsoft.com/office/drawing/2014/main" id="{CC2A38D4-37E8-4923-9E10-533C78CBE3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309">
                  <a:extLst>
                    <a:ext uri="{FF2B5EF4-FFF2-40B4-BE49-F238E27FC236}">
                      <a16:creationId xmlns:a16="http://schemas.microsoft.com/office/drawing/2014/main" id="{8C71162D-3FBA-434E-8107-20FAE7327F9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>
                    <a:extLst>
                      <a:ext uri="{FF2B5EF4-FFF2-40B4-BE49-F238E27FC236}">
                        <a16:creationId xmlns:a16="http://schemas.microsoft.com/office/drawing/2014/main" id="{3F22130A-8CEE-4070-829F-DD418693746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>
                      <a:extLst>
                        <a:ext uri="{FF2B5EF4-FFF2-40B4-BE49-F238E27FC236}">
                          <a16:creationId xmlns:a16="http://schemas.microsoft.com/office/drawing/2014/main" id="{04642A8C-93EC-4110-B057-234325A370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179">
                      <a:extLst>
                        <a:ext uri="{FF2B5EF4-FFF2-40B4-BE49-F238E27FC236}">
                          <a16:creationId xmlns:a16="http://schemas.microsoft.com/office/drawing/2014/main" id="{73206960-63BD-4A83-9FC9-7545704B2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180">
                      <a:extLst>
                        <a:ext uri="{FF2B5EF4-FFF2-40B4-BE49-F238E27FC236}">
                          <a16:creationId xmlns:a16="http://schemas.microsoft.com/office/drawing/2014/main" id="{D1D36BAC-FB4B-4C70-8F22-0FB09016D1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181">
                      <a:extLst>
                        <a:ext uri="{FF2B5EF4-FFF2-40B4-BE49-F238E27FC236}">
                          <a16:creationId xmlns:a16="http://schemas.microsoft.com/office/drawing/2014/main" id="{1432A32D-25FA-46E5-A0C8-48A61D7843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182">
                      <a:extLst>
                        <a:ext uri="{FF2B5EF4-FFF2-40B4-BE49-F238E27FC236}">
                          <a16:creationId xmlns:a16="http://schemas.microsoft.com/office/drawing/2014/main" id="{CE945627-27E2-40E7-A13C-6FE571CFB0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183">
                      <a:extLst>
                        <a:ext uri="{FF2B5EF4-FFF2-40B4-BE49-F238E27FC236}">
                          <a16:creationId xmlns:a16="http://schemas.microsoft.com/office/drawing/2014/main" id="{6B643E99-9041-4F1F-88C7-B7204180C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184">
                      <a:extLst>
                        <a:ext uri="{FF2B5EF4-FFF2-40B4-BE49-F238E27FC236}">
                          <a16:creationId xmlns:a16="http://schemas.microsoft.com/office/drawing/2014/main" id="{83DFE141-1CBD-4671-8B5B-78B21C5F71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185">
                      <a:extLst>
                        <a:ext uri="{FF2B5EF4-FFF2-40B4-BE49-F238E27FC236}">
                          <a16:creationId xmlns:a16="http://schemas.microsoft.com/office/drawing/2014/main" id="{2BFED8DA-502B-44A6-BFE8-8EEB2EF3A3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186">
                    <a:extLst>
                      <a:ext uri="{FF2B5EF4-FFF2-40B4-BE49-F238E27FC236}">
                        <a16:creationId xmlns:a16="http://schemas.microsoft.com/office/drawing/2014/main" id="{188A4F51-2732-407F-88AC-373AA4D729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>
                      <a:extLst>
                        <a:ext uri="{FF2B5EF4-FFF2-40B4-BE49-F238E27FC236}">
                          <a16:creationId xmlns:a16="http://schemas.microsoft.com/office/drawing/2014/main" id="{313E0A58-AC36-4BAC-A945-F6DB337BA5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188">
                      <a:extLst>
                        <a:ext uri="{FF2B5EF4-FFF2-40B4-BE49-F238E27FC236}">
                          <a16:creationId xmlns:a16="http://schemas.microsoft.com/office/drawing/2014/main" id="{CB177505-F107-4F39-AF90-0E9205D334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89">
                      <a:extLst>
                        <a:ext uri="{FF2B5EF4-FFF2-40B4-BE49-F238E27FC236}">
                          <a16:creationId xmlns:a16="http://schemas.microsoft.com/office/drawing/2014/main" id="{9807C744-51F5-4730-8919-EC5B5460F5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90">
                      <a:extLst>
                        <a:ext uri="{FF2B5EF4-FFF2-40B4-BE49-F238E27FC236}">
                          <a16:creationId xmlns:a16="http://schemas.microsoft.com/office/drawing/2014/main" id="{746F41A4-F4AA-4867-BAF1-BC2A1B3B60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91">
                      <a:extLst>
                        <a:ext uri="{FF2B5EF4-FFF2-40B4-BE49-F238E27FC236}">
                          <a16:creationId xmlns:a16="http://schemas.microsoft.com/office/drawing/2014/main" id="{66E5432B-E252-4575-B869-508880B3D1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92">
                      <a:extLst>
                        <a:ext uri="{FF2B5EF4-FFF2-40B4-BE49-F238E27FC236}">
                          <a16:creationId xmlns:a16="http://schemas.microsoft.com/office/drawing/2014/main" id="{98369384-BF03-457A-A605-6FECEBE937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93">
                      <a:extLst>
                        <a:ext uri="{FF2B5EF4-FFF2-40B4-BE49-F238E27FC236}">
                          <a16:creationId xmlns:a16="http://schemas.microsoft.com/office/drawing/2014/main" id="{0BF15A03-76DB-40F3-9BD0-A316B1E284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94">
                      <a:extLst>
                        <a:ext uri="{FF2B5EF4-FFF2-40B4-BE49-F238E27FC236}">
                          <a16:creationId xmlns:a16="http://schemas.microsoft.com/office/drawing/2014/main" id="{9B06DA08-FB59-4C96-954D-FA426C0C67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95">
                    <a:extLst>
                      <a:ext uri="{FF2B5EF4-FFF2-40B4-BE49-F238E27FC236}">
                        <a16:creationId xmlns:a16="http://schemas.microsoft.com/office/drawing/2014/main" id="{7426A6B2-DB24-4DC2-94E2-CA30C91A5C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>
                      <a:extLst>
                        <a:ext uri="{FF2B5EF4-FFF2-40B4-BE49-F238E27FC236}">
                          <a16:creationId xmlns:a16="http://schemas.microsoft.com/office/drawing/2014/main" id="{63AD5956-7E41-4291-A200-32F185D61A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97">
                      <a:extLst>
                        <a:ext uri="{FF2B5EF4-FFF2-40B4-BE49-F238E27FC236}">
                          <a16:creationId xmlns:a16="http://schemas.microsoft.com/office/drawing/2014/main" id="{EA0AAE1C-0AF2-42B4-81E3-185A68AE28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98">
                      <a:extLst>
                        <a:ext uri="{FF2B5EF4-FFF2-40B4-BE49-F238E27FC236}">
                          <a16:creationId xmlns:a16="http://schemas.microsoft.com/office/drawing/2014/main" id="{DA9ABECF-EFFB-4FDE-8C43-BFBA602993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99">
                      <a:extLst>
                        <a:ext uri="{FF2B5EF4-FFF2-40B4-BE49-F238E27FC236}">
                          <a16:creationId xmlns:a16="http://schemas.microsoft.com/office/drawing/2014/main" id="{F3B52969-D0E6-4FD1-BBC3-D8E8AF04F5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200">
                      <a:extLst>
                        <a:ext uri="{FF2B5EF4-FFF2-40B4-BE49-F238E27FC236}">
                          <a16:creationId xmlns:a16="http://schemas.microsoft.com/office/drawing/2014/main" id="{82C853F6-C7F7-46C7-AD3B-BEC7CA0300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201">
                      <a:extLst>
                        <a:ext uri="{FF2B5EF4-FFF2-40B4-BE49-F238E27FC236}">
                          <a16:creationId xmlns:a16="http://schemas.microsoft.com/office/drawing/2014/main" id="{92CAD572-D77C-4600-B089-091467AAB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202">
                      <a:extLst>
                        <a:ext uri="{FF2B5EF4-FFF2-40B4-BE49-F238E27FC236}">
                          <a16:creationId xmlns:a16="http://schemas.microsoft.com/office/drawing/2014/main" id="{C035942A-3513-41E3-899B-36BC53407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203">
                      <a:extLst>
                        <a:ext uri="{FF2B5EF4-FFF2-40B4-BE49-F238E27FC236}">
                          <a16:creationId xmlns:a16="http://schemas.microsoft.com/office/drawing/2014/main" id="{23F05F98-1F32-495A-8F14-90FD9D097B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204">
                    <a:extLst>
                      <a:ext uri="{FF2B5EF4-FFF2-40B4-BE49-F238E27FC236}">
                        <a16:creationId xmlns:a16="http://schemas.microsoft.com/office/drawing/2014/main" id="{CC894540-3E96-4F6D-8095-9DFB3537F8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>
                      <a:extLst>
                        <a:ext uri="{FF2B5EF4-FFF2-40B4-BE49-F238E27FC236}">
                          <a16:creationId xmlns:a16="http://schemas.microsoft.com/office/drawing/2014/main" id="{127D06EA-43ED-4015-A107-FB22386E0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206">
                      <a:extLst>
                        <a:ext uri="{FF2B5EF4-FFF2-40B4-BE49-F238E27FC236}">
                          <a16:creationId xmlns:a16="http://schemas.microsoft.com/office/drawing/2014/main" id="{6A32FCE8-FA90-482D-B05B-6188402E13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207">
                      <a:extLst>
                        <a:ext uri="{FF2B5EF4-FFF2-40B4-BE49-F238E27FC236}">
                          <a16:creationId xmlns:a16="http://schemas.microsoft.com/office/drawing/2014/main" id="{C9176E9B-8255-45E3-8944-2E65D29C99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208">
                      <a:extLst>
                        <a:ext uri="{FF2B5EF4-FFF2-40B4-BE49-F238E27FC236}">
                          <a16:creationId xmlns:a16="http://schemas.microsoft.com/office/drawing/2014/main" id="{435963BB-32BB-41AA-BC13-EA1AD0558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209">
                      <a:extLst>
                        <a:ext uri="{FF2B5EF4-FFF2-40B4-BE49-F238E27FC236}">
                          <a16:creationId xmlns:a16="http://schemas.microsoft.com/office/drawing/2014/main" id="{D3DF4F14-E6C0-4A98-9298-98630DCFD6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210">
                      <a:extLst>
                        <a:ext uri="{FF2B5EF4-FFF2-40B4-BE49-F238E27FC236}">
                          <a16:creationId xmlns:a16="http://schemas.microsoft.com/office/drawing/2014/main" id="{99CBC2C4-8307-49E5-99BF-3506CE406B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211">
                      <a:extLst>
                        <a:ext uri="{FF2B5EF4-FFF2-40B4-BE49-F238E27FC236}">
                          <a16:creationId xmlns:a16="http://schemas.microsoft.com/office/drawing/2014/main" id="{1BACB619-596E-4FC5-B2C0-0E0C96A769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212">
                      <a:extLst>
                        <a:ext uri="{FF2B5EF4-FFF2-40B4-BE49-F238E27FC236}">
                          <a16:creationId xmlns:a16="http://schemas.microsoft.com/office/drawing/2014/main" id="{90901140-8653-4623-A3EB-0B9843BC1D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308">
                  <a:extLst>
                    <a:ext uri="{FF2B5EF4-FFF2-40B4-BE49-F238E27FC236}">
                      <a16:creationId xmlns:a16="http://schemas.microsoft.com/office/drawing/2014/main" id="{4E7F732F-E92A-4D18-A7A2-C5F10EBF041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>
                    <a:extLst>
                      <a:ext uri="{FF2B5EF4-FFF2-40B4-BE49-F238E27FC236}">
                        <a16:creationId xmlns:a16="http://schemas.microsoft.com/office/drawing/2014/main" id="{04A9EFA6-4FCC-4D90-8051-FE3BED16D94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>
                      <a:extLst>
                        <a:ext uri="{FF2B5EF4-FFF2-40B4-BE49-F238E27FC236}">
                          <a16:creationId xmlns:a16="http://schemas.microsoft.com/office/drawing/2014/main" id="{167A87AF-7EB4-4B6F-A4BC-C2B4ECCF29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216">
                      <a:extLst>
                        <a:ext uri="{FF2B5EF4-FFF2-40B4-BE49-F238E27FC236}">
                          <a16:creationId xmlns:a16="http://schemas.microsoft.com/office/drawing/2014/main" id="{D84CFD96-CD21-4B10-886B-58A2F7ACED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217">
                      <a:extLst>
                        <a:ext uri="{FF2B5EF4-FFF2-40B4-BE49-F238E27FC236}">
                          <a16:creationId xmlns:a16="http://schemas.microsoft.com/office/drawing/2014/main" id="{D62E53F6-E0F5-4015-BB70-FBF64C240D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218">
                      <a:extLst>
                        <a:ext uri="{FF2B5EF4-FFF2-40B4-BE49-F238E27FC236}">
                          <a16:creationId xmlns:a16="http://schemas.microsoft.com/office/drawing/2014/main" id="{11AD5DC1-7BAF-4320-83FA-A0881B89EB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219">
                      <a:extLst>
                        <a:ext uri="{FF2B5EF4-FFF2-40B4-BE49-F238E27FC236}">
                          <a16:creationId xmlns:a16="http://schemas.microsoft.com/office/drawing/2014/main" id="{29163E60-9D47-436A-AF56-1DDE99AE17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220">
                      <a:extLst>
                        <a:ext uri="{FF2B5EF4-FFF2-40B4-BE49-F238E27FC236}">
                          <a16:creationId xmlns:a16="http://schemas.microsoft.com/office/drawing/2014/main" id="{A01A8882-7775-43A4-B169-4C6E431CF8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221">
                      <a:extLst>
                        <a:ext uri="{FF2B5EF4-FFF2-40B4-BE49-F238E27FC236}">
                          <a16:creationId xmlns:a16="http://schemas.microsoft.com/office/drawing/2014/main" id="{A04C45F5-1C5B-44E2-AE74-D01635BC2E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222">
                      <a:extLst>
                        <a:ext uri="{FF2B5EF4-FFF2-40B4-BE49-F238E27FC236}">
                          <a16:creationId xmlns:a16="http://schemas.microsoft.com/office/drawing/2014/main" id="{6483C152-B8DB-473E-B4CE-7BD67A1D34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11B01725-F0E2-4BE0-85CD-6F2992CF1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>
                      <a:extLst>
                        <a:ext uri="{FF2B5EF4-FFF2-40B4-BE49-F238E27FC236}">
                          <a16:creationId xmlns:a16="http://schemas.microsoft.com/office/drawing/2014/main" id="{D849BBB9-20BA-4000-811F-B16FFC1587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225">
                      <a:extLst>
                        <a:ext uri="{FF2B5EF4-FFF2-40B4-BE49-F238E27FC236}">
                          <a16:creationId xmlns:a16="http://schemas.microsoft.com/office/drawing/2014/main" id="{7B49E690-2392-4868-B143-059E2A784E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226">
                      <a:extLst>
                        <a:ext uri="{FF2B5EF4-FFF2-40B4-BE49-F238E27FC236}">
                          <a16:creationId xmlns:a16="http://schemas.microsoft.com/office/drawing/2014/main" id="{04005E01-7778-499F-A685-CC4A98241E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227">
                      <a:extLst>
                        <a:ext uri="{FF2B5EF4-FFF2-40B4-BE49-F238E27FC236}">
                          <a16:creationId xmlns:a16="http://schemas.microsoft.com/office/drawing/2014/main" id="{4411B4BF-7911-4656-BD1A-93EBEDFDEC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228">
                      <a:extLst>
                        <a:ext uri="{FF2B5EF4-FFF2-40B4-BE49-F238E27FC236}">
                          <a16:creationId xmlns:a16="http://schemas.microsoft.com/office/drawing/2014/main" id="{C8D0CB43-61F7-4152-8A14-9D8A933772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229">
                      <a:extLst>
                        <a:ext uri="{FF2B5EF4-FFF2-40B4-BE49-F238E27FC236}">
                          <a16:creationId xmlns:a16="http://schemas.microsoft.com/office/drawing/2014/main" id="{89A8B5AD-786C-4220-BEB2-169446A45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230">
                      <a:extLst>
                        <a:ext uri="{FF2B5EF4-FFF2-40B4-BE49-F238E27FC236}">
                          <a16:creationId xmlns:a16="http://schemas.microsoft.com/office/drawing/2014/main" id="{A85E6A1C-848C-4633-9988-3A07748DC3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231">
                      <a:extLst>
                        <a:ext uri="{FF2B5EF4-FFF2-40B4-BE49-F238E27FC236}">
                          <a16:creationId xmlns:a16="http://schemas.microsoft.com/office/drawing/2014/main" id="{4A4A4A8C-6CD1-4A5D-B0D6-F82776E91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232">
                    <a:extLst>
                      <a:ext uri="{FF2B5EF4-FFF2-40B4-BE49-F238E27FC236}">
                        <a16:creationId xmlns:a16="http://schemas.microsoft.com/office/drawing/2014/main" id="{1D1F0BED-AB6F-45AA-923D-908100564F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>
                      <a:extLst>
                        <a:ext uri="{FF2B5EF4-FFF2-40B4-BE49-F238E27FC236}">
                          <a16:creationId xmlns:a16="http://schemas.microsoft.com/office/drawing/2014/main" id="{8BFC7A3F-2FE1-4656-A579-409D849B0A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234">
                      <a:extLst>
                        <a:ext uri="{FF2B5EF4-FFF2-40B4-BE49-F238E27FC236}">
                          <a16:creationId xmlns:a16="http://schemas.microsoft.com/office/drawing/2014/main" id="{AE2DE5CC-7102-42FC-9F6A-0837ADB6DC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235">
                      <a:extLst>
                        <a:ext uri="{FF2B5EF4-FFF2-40B4-BE49-F238E27FC236}">
                          <a16:creationId xmlns:a16="http://schemas.microsoft.com/office/drawing/2014/main" id="{BD0899D9-0016-4B51-A77B-F55043730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236">
                      <a:extLst>
                        <a:ext uri="{FF2B5EF4-FFF2-40B4-BE49-F238E27FC236}">
                          <a16:creationId xmlns:a16="http://schemas.microsoft.com/office/drawing/2014/main" id="{ADE74C68-D1B9-40DF-A434-27C29F6863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237">
                      <a:extLst>
                        <a:ext uri="{FF2B5EF4-FFF2-40B4-BE49-F238E27FC236}">
                          <a16:creationId xmlns:a16="http://schemas.microsoft.com/office/drawing/2014/main" id="{D357F4A6-9CA8-49DB-9C00-B40A326C95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238">
                      <a:extLst>
                        <a:ext uri="{FF2B5EF4-FFF2-40B4-BE49-F238E27FC236}">
                          <a16:creationId xmlns:a16="http://schemas.microsoft.com/office/drawing/2014/main" id="{2160C2FE-B07A-43F6-964A-30C9D1E7C6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239">
                      <a:extLst>
                        <a:ext uri="{FF2B5EF4-FFF2-40B4-BE49-F238E27FC236}">
                          <a16:creationId xmlns:a16="http://schemas.microsoft.com/office/drawing/2014/main" id="{9A0417DD-96D7-420E-A371-333EC79A1A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240">
                      <a:extLst>
                        <a:ext uri="{FF2B5EF4-FFF2-40B4-BE49-F238E27FC236}">
                          <a16:creationId xmlns:a16="http://schemas.microsoft.com/office/drawing/2014/main" id="{50A712DB-D857-469B-B873-068E6CE040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241">
                    <a:extLst>
                      <a:ext uri="{FF2B5EF4-FFF2-40B4-BE49-F238E27FC236}">
                        <a16:creationId xmlns:a16="http://schemas.microsoft.com/office/drawing/2014/main" id="{174D80C3-B139-4C11-8147-A83C989E14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>
                      <a:extLst>
                        <a:ext uri="{FF2B5EF4-FFF2-40B4-BE49-F238E27FC236}">
                          <a16:creationId xmlns:a16="http://schemas.microsoft.com/office/drawing/2014/main" id="{E818D895-5892-4A0F-B403-2F9AF364FB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243">
                      <a:extLst>
                        <a:ext uri="{FF2B5EF4-FFF2-40B4-BE49-F238E27FC236}">
                          <a16:creationId xmlns:a16="http://schemas.microsoft.com/office/drawing/2014/main" id="{2D06163F-1FED-423D-ACE8-4A3C3EBA20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244">
                      <a:extLst>
                        <a:ext uri="{FF2B5EF4-FFF2-40B4-BE49-F238E27FC236}">
                          <a16:creationId xmlns:a16="http://schemas.microsoft.com/office/drawing/2014/main" id="{820DAD3B-1BE8-41C6-B03E-CE05FBF05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245">
                      <a:extLst>
                        <a:ext uri="{FF2B5EF4-FFF2-40B4-BE49-F238E27FC236}">
                          <a16:creationId xmlns:a16="http://schemas.microsoft.com/office/drawing/2014/main" id="{BE895367-6C88-478B-A146-7AE89CA7B6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246">
                      <a:extLst>
                        <a:ext uri="{FF2B5EF4-FFF2-40B4-BE49-F238E27FC236}">
                          <a16:creationId xmlns:a16="http://schemas.microsoft.com/office/drawing/2014/main" id="{39F5E6DC-9085-44B8-9E76-B58047E4B8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247">
                      <a:extLst>
                        <a:ext uri="{FF2B5EF4-FFF2-40B4-BE49-F238E27FC236}">
                          <a16:creationId xmlns:a16="http://schemas.microsoft.com/office/drawing/2014/main" id="{718284FA-38F8-4CEE-AE06-C91330F0F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248">
                      <a:extLst>
                        <a:ext uri="{FF2B5EF4-FFF2-40B4-BE49-F238E27FC236}">
                          <a16:creationId xmlns:a16="http://schemas.microsoft.com/office/drawing/2014/main" id="{4E9BC082-A94E-43B8-83BE-B781684661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249">
                      <a:extLst>
                        <a:ext uri="{FF2B5EF4-FFF2-40B4-BE49-F238E27FC236}">
                          <a16:creationId xmlns:a16="http://schemas.microsoft.com/office/drawing/2014/main" id="{2BFD7D47-E55A-4E7C-9E7A-F0C0A3388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307">
                  <a:extLst>
                    <a:ext uri="{FF2B5EF4-FFF2-40B4-BE49-F238E27FC236}">
                      <a16:creationId xmlns:a16="http://schemas.microsoft.com/office/drawing/2014/main" id="{3232DCDE-89BD-4870-A58A-6BA4CB1CC32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>
                    <a:extLst>
                      <a:ext uri="{FF2B5EF4-FFF2-40B4-BE49-F238E27FC236}">
                        <a16:creationId xmlns:a16="http://schemas.microsoft.com/office/drawing/2014/main" id="{56BBAC2F-3318-42DF-BC30-2A1FF94A70C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>
                      <a:extLst>
                        <a:ext uri="{FF2B5EF4-FFF2-40B4-BE49-F238E27FC236}">
                          <a16:creationId xmlns:a16="http://schemas.microsoft.com/office/drawing/2014/main" id="{8169910F-C47D-4D46-A125-D5DB5CEB1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253">
                      <a:extLst>
                        <a:ext uri="{FF2B5EF4-FFF2-40B4-BE49-F238E27FC236}">
                          <a16:creationId xmlns:a16="http://schemas.microsoft.com/office/drawing/2014/main" id="{710468CA-B1DB-4973-9B29-39E02F903F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254">
                      <a:extLst>
                        <a:ext uri="{FF2B5EF4-FFF2-40B4-BE49-F238E27FC236}">
                          <a16:creationId xmlns:a16="http://schemas.microsoft.com/office/drawing/2014/main" id="{68FE8F63-2539-4404-A4E4-905E9D0B94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255">
                      <a:extLst>
                        <a:ext uri="{FF2B5EF4-FFF2-40B4-BE49-F238E27FC236}">
                          <a16:creationId xmlns:a16="http://schemas.microsoft.com/office/drawing/2014/main" id="{6BC962CA-7969-4FD7-A4D6-9D5CBEC8E2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256">
                      <a:extLst>
                        <a:ext uri="{FF2B5EF4-FFF2-40B4-BE49-F238E27FC236}">
                          <a16:creationId xmlns:a16="http://schemas.microsoft.com/office/drawing/2014/main" id="{FEBD593A-C26C-4A99-A093-FFA6F1D1A2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257">
                      <a:extLst>
                        <a:ext uri="{FF2B5EF4-FFF2-40B4-BE49-F238E27FC236}">
                          <a16:creationId xmlns:a16="http://schemas.microsoft.com/office/drawing/2014/main" id="{451219CF-E9F2-413E-821B-CCF9079DC4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258">
                      <a:extLst>
                        <a:ext uri="{FF2B5EF4-FFF2-40B4-BE49-F238E27FC236}">
                          <a16:creationId xmlns:a16="http://schemas.microsoft.com/office/drawing/2014/main" id="{83A2ADD6-9537-49EE-A9D8-8CD61E40A7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259">
                      <a:extLst>
                        <a:ext uri="{FF2B5EF4-FFF2-40B4-BE49-F238E27FC236}">
                          <a16:creationId xmlns:a16="http://schemas.microsoft.com/office/drawing/2014/main" id="{92AECEFF-0C00-4EEC-B5C1-188945C70E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260">
                    <a:extLst>
                      <a:ext uri="{FF2B5EF4-FFF2-40B4-BE49-F238E27FC236}">
                        <a16:creationId xmlns:a16="http://schemas.microsoft.com/office/drawing/2014/main" id="{DEFDB465-297D-4463-B8D1-0CB73457D3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>
                      <a:extLst>
                        <a:ext uri="{FF2B5EF4-FFF2-40B4-BE49-F238E27FC236}">
                          <a16:creationId xmlns:a16="http://schemas.microsoft.com/office/drawing/2014/main" id="{CD5607D0-C964-4423-B225-320E3ECB2C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262">
                      <a:extLst>
                        <a:ext uri="{FF2B5EF4-FFF2-40B4-BE49-F238E27FC236}">
                          <a16:creationId xmlns:a16="http://schemas.microsoft.com/office/drawing/2014/main" id="{D34BE8BB-7BCD-42EB-8DC1-C7102B25BA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263">
                      <a:extLst>
                        <a:ext uri="{FF2B5EF4-FFF2-40B4-BE49-F238E27FC236}">
                          <a16:creationId xmlns:a16="http://schemas.microsoft.com/office/drawing/2014/main" id="{FB1F7B25-BB18-43C6-BF62-F1EF6DC2D2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264">
                      <a:extLst>
                        <a:ext uri="{FF2B5EF4-FFF2-40B4-BE49-F238E27FC236}">
                          <a16:creationId xmlns:a16="http://schemas.microsoft.com/office/drawing/2014/main" id="{70EC2DCF-3ADD-4102-9E31-61E9A478C7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265">
                      <a:extLst>
                        <a:ext uri="{FF2B5EF4-FFF2-40B4-BE49-F238E27FC236}">
                          <a16:creationId xmlns:a16="http://schemas.microsoft.com/office/drawing/2014/main" id="{BF402767-8008-4470-8BCA-61BFFE1CDC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266">
                      <a:extLst>
                        <a:ext uri="{FF2B5EF4-FFF2-40B4-BE49-F238E27FC236}">
                          <a16:creationId xmlns:a16="http://schemas.microsoft.com/office/drawing/2014/main" id="{48174944-7334-4118-8361-35A38AADD5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267">
                      <a:extLst>
                        <a:ext uri="{FF2B5EF4-FFF2-40B4-BE49-F238E27FC236}">
                          <a16:creationId xmlns:a16="http://schemas.microsoft.com/office/drawing/2014/main" id="{7977923A-9A95-4876-8028-6290A65639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268">
                      <a:extLst>
                        <a:ext uri="{FF2B5EF4-FFF2-40B4-BE49-F238E27FC236}">
                          <a16:creationId xmlns:a16="http://schemas.microsoft.com/office/drawing/2014/main" id="{F1CE2557-852E-4555-A7D5-AFAE8146A3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269">
                    <a:extLst>
                      <a:ext uri="{FF2B5EF4-FFF2-40B4-BE49-F238E27FC236}">
                        <a16:creationId xmlns:a16="http://schemas.microsoft.com/office/drawing/2014/main" id="{97BD7B48-9733-4DFD-9F4F-9911DE248E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>
                      <a:extLst>
                        <a:ext uri="{FF2B5EF4-FFF2-40B4-BE49-F238E27FC236}">
                          <a16:creationId xmlns:a16="http://schemas.microsoft.com/office/drawing/2014/main" id="{0EB92A0A-CE42-4C10-BC7A-A8D37DCE4B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271">
                      <a:extLst>
                        <a:ext uri="{FF2B5EF4-FFF2-40B4-BE49-F238E27FC236}">
                          <a16:creationId xmlns:a16="http://schemas.microsoft.com/office/drawing/2014/main" id="{D541F744-A275-41D3-80E4-DB5BC09A10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272">
                      <a:extLst>
                        <a:ext uri="{FF2B5EF4-FFF2-40B4-BE49-F238E27FC236}">
                          <a16:creationId xmlns:a16="http://schemas.microsoft.com/office/drawing/2014/main" id="{70C044E4-7A93-49C4-942A-912C26C7BD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273">
                      <a:extLst>
                        <a:ext uri="{FF2B5EF4-FFF2-40B4-BE49-F238E27FC236}">
                          <a16:creationId xmlns:a16="http://schemas.microsoft.com/office/drawing/2014/main" id="{3C2F867B-9937-488D-8411-E4D592D072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274">
                      <a:extLst>
                        <a:ext uri="{FF2B5EF4-FFF2-40B4-BE49-F238E27FC236}">
                          <a16:creationId xmlns:a16="http://schemas.microsoft.com/office/drawing/2014/main" id="{C180EAD9-725E-4660-BC00-F7427F447B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275">
                      <a:extLst>
                        <a:ext uri="{FF2B5EF4-FFF2-40B4-BE49-F238E27FC236}">
                          <a16:creationId xmlns:a16="http://schemas.microsoft.com/office/drawing/2014/main" id="{BC37B757-BF0D-4860-8B8A-FAEE4E7C01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276">
                      <a:extLst>
                        <a:ext uri="{FF2B5EF4-FFF2-40B4-BE49-F238E27FC236}">
                          <a16:creationId xmlns:a16="http://schemas.microsoft.com/office/drawing/2014/main" id="{9ED98C3E-BFEB-4ABD-B2A7-B017ECBCEA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277">
                      <a:extLst>
                        <a:ext uri="{FF2B5EF4-FFF2-40B4-BE49-F238E27FC236}">
                          <a16:creationId xmlns:a16="http://schemas.microsoft.com/office/drawing/2014/main" id="{F8DC10E2-B15F-4B79-8A9C-70FDF63248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278">
                    <a:extLst>
                      <a:ext uri="{FF2B5EF4-FFF2-40B4-BE49-F238E27FC236}">
                        <a16:creationId xmlns:a16="http://schemas.microsoft.com/office/drawing/2014/main" id="{8A9F7E80-B80A-4728-8204-C5170FF3EF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>
                      <a:extLst>
                        <a:ext uri="{FF2B5EF4-FFF2-40B4-BE49-F238E27FC236}">
                          <a16:creationId xmlns:a16="http://schemas.microsoft.com/office/drawing/2014/main" id="{6F7872CE-E070-49C4-AAD1-B25F7B50CA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280">
                      <a:extLst>
                        <a:ext uri="{FF2B5EF4-FFF2-40B4-BE49-F238E27FC236}">
                          <a16:creationId xmlns:a16="http://schemas.microsoft.com/office/drawing/2014/main" id="{FC6B79F2-2E88-4678-9B74-434130C0A4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281">
                      <a:extLst>
                        <a:ext uri="{FF2B5EF4-FFF2-40B4-BE49-F238E27FC236}">
                          <a16:creationId xmlns:a16="http://schemas.microsoft.com/office/drawing/2014/main" id="{8FCD81C3-2D21-47AD-9F8D-183286B20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282">
                      <a:extLst>
                        <a:ext uri="{FF2B5EF4-FFF2-40B4-BE49-F238E27FC236}">
                          <a16:creationId xmlns:a16="http://schemas.microsoft.com/office/drawing/2014/main" id="{684F1B34-6F5B-4A3C-96FC-AAC4AF9C48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283">
                      <a:extLst>
                        <a:ext uri="{FF2B5EF4-FFF2-40B4-BE49-F238E27FC236}">
                          <a16:creationId xmlns:a16="http://schemas.microsoft.com/office/drawing/2014/main" id="{BF2C57AB-1CDE-48CE-B248-E43BE4D47B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284">
                      <a:extLst>
                        <a:ext uri="{FF2B5EF4-FFF2-40B4-BE49-F238E27FC236}">
                          <a16:creationId xmlns:a16="http://schemas.microsoft.com/office/drawing/2014/main" id="{1EA9CCC6-11EB-418E-8347-EC07E48F3F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285">
                      <a:extLst>
                        <a:ext uri="{FF2B5EF4-FFF2-40B4-BE49-F238E27FC236}">
                          <a16:creationId xmlns:a16="http://schemas.microsoft.com/office/drawing/2014/main" id="{B0384F98-5BB5-48ED-B9F5-1D31C1B1B8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286">
                      <a:extLst>
                        <a:ext uri="{FF2B5EF4-FFF2-40B4-BE49-F238E27FC236}">
                          <a16:creationId xmlns:a16="http://schemas.microsoft.com/office/drawing/2014/main" id="{D1A7F794-C19A-405D-ABE1-F156F79ACA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306">
                <a:extLst>
                  <a:ext uri="{FF2B5EF4-FFF2-40B4-BE49-F238E27FC236}">
                    <a16:creationId xmlns:a16="http://schemas.microsoft.com/office/drawing/2014/main" id="{2B6B9A96-798B-4DD7-BCC0-9FC8F54AE21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>
                  <a:extLst>
                    <a:ext uri="{FF2B5EF4-FFF2-40B4-BE49-F238E27FC236}">
                      <a16:creationId xmlns:a16="http://schemas.microsoft.com/office/drawing/2014/main" id="{18E41F38-BABE-4F54-905D-C75A11F9FF9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91">
                  <a:extLst>
                    <a:ext uri="{FF2B5EF4-FFF2-40B4-BE49-F238E27FC236}">
                      <a16:creationId xmlns:a16="http://schemas.microsoft.com/office/drawing/2014/main" id="{2A01C4A6-D15E-4B0D-B911-31C1B50290D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92">
                  <a:extLst>
                    <a:ext uri="{FF2B5EF4-FFF2-40B4-BE49-F238E27FC236}">
                      <a16:creationId xmlns:a16="http://schemas.microsoft.com/office/drawing/2014/main" id="{E3401DB9-2580-4B3F-A180-172875D6798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93">
                  <a:extLst>
                    <a:ext uri="{FF2B5EF4-FFF2-40B4-BE49-F238E27FC236}">
                      <a16:creationId xmlns:a16="http://schemas.microsoft.com/office/drawing/2014/main" id="{A2F0ED83-7D89-4451-BE12-6DBBC415882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94">
                  <a:extLst>
                    <a:ext uri="{FF2B5EF4-FFF2-40B4-BE49-F238E27FC236}">
                      <a16:creationId xmlns:a16="http://schemas.microsoft.com/office/drawing/2014/main" id="{77DBAE2A-7AA3-400D-B809-B43C43B55D4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95">
                  <a:extLst>
                    <a:ext uri="{FF2B5EF4-FFF2-40B4-BE49-F238E27FC236}">
                      <a16:creationId xmlns:a16="http://schemas.microsoft.com/office/drawing/2014/main" id="{D189DF0F-85CC-4654-A8AD-BCAC244512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96">
                  <a:extLst>
                    <a:ext uri="{FF2B5EF4-FFF2-40B4-BE49-F238E27FC236}">
                      <a16:creationId xmlns:a16="http://schemas.microsoft.com/office/drawing/2014/main" id="{075092C4-9E74-443E-9587-63F8CE4B170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97">
                  <a:extLst>
                    <a:ext uri="{FF2B5EF4-FFF2-40B4-BE49-F238E27FC236}">
                      <a16:creationId xmlns:a16="http://schemas.microsoft.com/office/drawing/2014/main" id="{9A5BFABB-6A46-44DF-B942-E8A2BFCDDBF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98">
                  <a:extLst>
                    <a:ext uri="{FF2B5EF4-FFF2-40B4-BE49-F238E27FC236}">
                      <a16:creationId xmlns:a16="http://schemas.microsoft.com/office/drawing/2014/main" id="{B6FFE157-C0F0-4FA2-9B65-24AB11579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99">
                  <a:extLst>
                    <a:ext uri="{FF2B5EF4-FFF2-40B4-BE49-F238E27FC236}">
                      <a16:creationId xmlns:a16="http://schemas.microsoft.com/office/drawing/2014/main" id="{18BA4ADD-7320-4C67-858D-B066C18A2A0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300">
                  <a:extLst>
                    <a:ext uri="{FF2B5EF4-FFF2-40B4-BE49-F238E27FC236}">
                      <a16:creationId xmlns:a16="http://schemas.microsoft.com/office/drawing/2014/main" id="{6214648C-C208-486E-9486-BDE1640832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315">
              <a:extLst>
                <a:ext uri="{FF2B5EF4-FFF2-40B4-BE49-F238E27FC236}">
                  <a16:creationId xmlns:a16="http://schemas.microsoft.com/office/drawing/2014/main" id="{7394BE98-40AE-436C-9BAD-42E06C2B5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8BD982F2-F987-429F-9A8E-F8C618B5FF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3B774C64-8459-4EF0-9272-ECD2C6B29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AF2E1D2A-7A29-49F1-8BFC-50AFB2ECFF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06E24AA2-4E71-4067-BBAB-773911F2DA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961BEF71-162D-4A8E-8316-6AA098AFDD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87">
              <a:extLst>
                <a:ext uri="{FF2B5EF4-FFF2-40B4-BE49-F238E27FC236}">
                  <a16:creationId xmlns:a16="http://schemas.microsoft.com/office/drawing/2014/main" id="{7F3F24D6-6BAD-40A2-994D-BF8045ADA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>
                <a:extLst>
                  <a:ext uri="{FF2B5EF4-FFF2-40B4-BE49-F238E27FC236}">
                    <a16:creationId xmlns:a16="http://schemas.microsoft.com/office/drawing/2014/main" id="{2B5A0EB6-C01F-4F4D-B81E-928CAF7249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16FA0886-BD89-4D46-A0C1-AD2E05BFA8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E2340CEC-D6BD-466B-9763-40ED72FCD7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72">
                <a:extLst>
                  <a:ext uri="{FF2B5EF4-FFF2-40B4-BE49-F238E27FC236}">
                    <a16:creationId xmlns:a16="http://schemas.microsoft.com/office/drawing/2014/main" id="{2BF6DBB3-6B0C-4BC3-97F2-E42618D9588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ECF78278-3F9E-4C54-9F12-2B2F3B637C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E2D064FD-56A8-4038-B7EA-EFA434E499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74">
                <a:extLst>
                  <a:ext uri="{FF2B5EF4-FFF2-40B4-BE49-F238E27FC236}">
                    <a16:creationId xmlns:a16="http://schemas.microsoft.com/office/drawing/2014/main" id="{74550A3F-BF8F-4C94-9E6B-97672A2117E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>
                  <a:extLst>
                    <a:ext uri="{FF2B5EF4-FFF2-40B4-BE49-F238E27FC236}">
                      <a16:creationId xmlns:a16="http://schemas.microsoft.com/office/drawing/2014/main" id="{A16CE97E-DCE6-4F0F-88C3-6F49BC96557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76">
                  <a:extLst>
                    <a:ext uri="{FF2B5EF4-FFF2-40B4-BE49-F238E27FC236}">
                      <a16:creationId xmlns:a16="http://schemas.microsoft.com/office/drawing/2014/main" id="{E5DD2B65-8957-4686-8EDD-5AE23BE7EA3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77">
                <a:extLst>
                  <a:ext uri="{FF2B5EF4-FFF2-40B4-BE49-F238E27FC236}">
                    <a16:creationId xmlns:a16="http://schemas.microsoft.com/office/drawing/2014/main" id="{E0C4E623-72F8-48DB-BC41-4EA76B2F065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>
                  <a:extLst>
                    <a:ext uri="{FF2B5EF4-FFF2-40B4-BE49-F238E27FC236}">
                      <a16:creationId xmlns:a16="http://schemas.microsoft.com/office/drawing/2014/main" id="{2BA5F57C-45AD-4FCD-9404-535D48976D5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79">
                  <a:extLst>
                    <a:ext uri="{FF2B5EF4-FFF2-40B4-BE49-F238E27FC236}">
                      <a16:creationId xmlns:a16="http://schemas.microsoft.com/office/drawing/2014/main" id="{A800FED6-211C-428E-B138-F68FB50A05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80">
                <a:extLst>
                  <a:ext uri="{FF2B5EF4-FFF2-40B4-BE49-F238E27FC236}">
                    <a16:creationId xmlns:a16="http://schemas.microsoft.com/office/drawing/2014/main" id="{FB18BF7D-DF68-422A-82F8-F19D33137AD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>
                  <a:extLst>
                    <a:ext uri="{FF2B5EF4-FFF2-40B4-BE49-F238E27FC236}">
                      <a16:creationId xmlns:a16="http://schemas.microsoft.com/office/drawing/2014/main" id="{3C7BD5AD-0AA2-4F08-9055-6CE66420246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82">
                  <a:extLst>
                    <a:ext uri="{FF2B5EF4-FFF2-40B4-BE49-F238E27FC236}">
                      <a16:creationId xmlns:a16="http://schemas.microsoft.com/office/drawing/2014/main" id="{C09610EA-7671-423C-8F1F-C348DFEAF43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83">
                <a:extLst>
                  <a:ext uri="{FF2B5EF4-FFF2-40B4-BE49-F238E27FC236}">
                    <a16:creationId xmlns:a16="http://schemas.microsoft.com/office/drawing/2014/main" id="{ADE7A358-7E8C-4F9A-8C4C-BF1B2F6F21D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>
                  <a:extLst>
                    <a:ext uri="{FF2B5EF4-FFF2-40B4-BE49-F238E27FC236}">
                      <a16:creationId xmlns:a16="http://schemas.microsoft.com/office/drawing/2014/main" id="{1B26A0FC-0C35-4F30-A2E5-F9A2A4EF33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85">
                  <a:extLst>
                    <a:ext uri="{FF2B5EF4-FFF2-40B4-BE49-F238E27FC236}">
                      <a16:creationId xmlns:a16="http://schemas.microsoft.com/office/drawing/2014/main" id="{D33F9B4D-AA04-4E8E-A60F-4A0725A1609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86">
                <a:extLst>
                  <a:ext uri="{FF2B5EF4-FFF2-40B4-BE49-F238E27FC236}">
                    <a16:creationId xmlns:a16="http://schemas.microsoft.com/office/drawing/2014/main" id="{404AD9A7-A6EE-497C-9D49-F8E954B390B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>
                  <a:extLst>
                    <a:ext uri="{FF2B5EF4-FFF2-40B4-BE49-F238E27FC236}">
                      <a16:creationId xmlns:a16="http://schemas.microsoft.com/office/drawing/2014/main" id="{F5056DDB-0A6E-4C8B-8DAA-5FFDFCDE6CC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88">
                  <a:extLst>
                    <a:ext uri="{FF2B5EF4-FFF2-40B4-BE49-F238E27FC236}">
                      <a16:creationId xmlns:a16="http://schemas.microsoft.com/office/drawing/2014/main" id="{0BBA9E08-EC29-49F3-A721-9A7FD40120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89">
                <a:extLst>
                  <a:ext uri="{FF2B5EF4-FFF2-40B4-BE49-F238E27FC236}">
                    <a16:creationId xmlns:a16="http://schemas.microsoft.com/office/drawing/2014/main" id="{8010AE8C-5DEA-47BA-B558-8FB8A5556A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>
                  <a:extLst>
                    <a:ext uri="{FF2B5EF4-FFF2-40B4-BE49-F238E27FC236}">
                      <a16:creationId xmlns:a16="http://schemas.microsoft.com/office/drawing/2014/main" id="{AC7A1685-CE47-4BAD-B96B-60B7B044B6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91">
                  <a:extLst>
                    <a:ext uri="{FF2B5EF4-FFF2-40B4-BE49-F238E27FC236}">
                      <a16:creationId xmlns:a16="http://schemas.microsoft.com/office/drawing/2014/main" id="{1FE84D5D-FF78-423E-B1E4-A9C3476605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43" name="Picture 319" descr="posbul1a">
            <a:extLst>
              <a:ext uri="{FF2B5EF4-FFF2-40B4-BE49-F238E27FC236}">
                <a16:creationId xmlns:a16="http://schemas.microsoft.com/office/drawing/2014/main" id="{5C92C861-E72C-4E85-A786-3834A7A97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DAED86C8-5ED9-4271-9A15-AC8465DAB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" name="Rectangle 5">
            <a:extLst>
              <a:ext uri="{FF2B5EF4-FFF2-40B4-BE49-F238E27FC236}">
                <a16:creationId xmlns:a16="http://schemas.microsoft.com/office/drawing/2014/main" id="{C5AAD239-F096-412B-8F8A-F8B9D5D67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6" name="Rectangle 6">
            <a:extLst>
              <a:ext uri="{FF2B5EF4-FFF2-40B4-BE49-F238E27FC236}">
                <a16:creationId xmlns:a16="http://schemas.microsoft.com/office/drawing/2014/main" id="{2F3997C5-5A48-4C14-9468-4ECA2156E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fld id="{7E1B9D87-F954-4E10-9BEE-9ABCF38BDB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5922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440C4-7DE4-461B-92C4-414DA5A2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A13F-46F6-4A43-8BF3-595D1DFF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E229-5632-4741-9F80-0AA63B24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90C367D-9845-46B3-B96D-CF823F0CFB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2158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AAF7-2D40-40E3-9EAD-0C4DF050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BA91-F86F-4075-8873-8EA76F45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589-3ED9-489B-ACF8-EDF5274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3FC650F-855B-4467-9272-9F7CBCAFDCE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9191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2308A-14DA-4951-9160-8F259D93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5F73-3B58-4418-BF1E-6F30A41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11EEF-075D-4FCD-BDA9-943E0B72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81B2D24-13CD-4188-8F40-7350F528D6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69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AA8D0-D07C-4D02-931A-F37EA760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E47C-336B-4BB8-8726-F5E17D73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4C924-5F27-4508-879A-2F395546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D971334-11D9-4BDE-8FE6-40072DF7C01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620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B428D-37B6-4651-AE15-90B1F2E0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E8605-B6CC-4418-97F1-FF3B3584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557F9-47EE-4F5A-83B2-1A4A4829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ECEAA20-81FE-46F1-9151-DBC7510E6E6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1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D4FEFFB6-F745-441E-BA8B-DE110BC84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6F963906-7087-437B-A08C-B96976E4D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0351A1B-2708-441D-A065-038FE46BE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FDFDE-3273-4C41-8AE7-3C800F220E9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62969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7188B-C755-448F-B720-9E7ED44D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9AAB3-89BF-4871-8FCE-A7FAFBEA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94C9-C9DA-4391-972E-FC71A76C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BA2B73F-19C7-4544-9661-BB61AD57F87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2593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99302-8CD6-44FE-9A4A-5BA6C6A6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15CD-6631-4A0E-817B-650638E6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0920B-E43C-4DB1-82FC-E7412A61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DCEEFED-B7EE-48AA-80B0-09E8E001149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5840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3F966-5C2D-4F07-99EB-2780D155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B247-F682-49B2-BD2F-9A09575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B28D-7144-4986-BDBF-FF4F1FB1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C292441-87A1-4273-B743-143DDB380AE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2854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542F-CD50-4FCB-AF79-6A7810C0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EE15-BAEE-4BC0-B9D4-CD1E69D9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3942A-F6B7-4DCB-B01D-A7E6E2F9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37A31D5-DB11-4D77-8717-2CEC20F8E4A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948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C690-BC29-4C91-A4F5-6A298D9E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CCF4B-6A61-4B38-889C-64D226CB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2821-3052-4916-B80A-E4677DF3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CA943B4-19B0-41C0-BFCB-2192E5B9986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420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A39EC-66C5-4F2C-89AA-C5FE2B8A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54A92-D94A-4F4F-84E8-8B6685B4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965EB-3CEC-4B30-89F2-BA62D919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8E9F3BD-0713-40A2-964B-DBAFD15C356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08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18C903-2E3D-40D5-9B7D-F34425B36310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36E34E7-EEA2-4C85-AC6F-ADAE69908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4">
                <a:extLst>
                  <a:ext uri="{FF2B5EF4-FFF2-40B4-BE49-F238E27FC236}">
                    <a16:creationId xmlns:a16="http://schemas.microsoft.com/office/drawing/2014/main" id="{7D8FBB2B-1434-4532-8689-40D4C92B6B7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FDEA7387-EFD0-4970-A0E1-15D67D1EB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B80C71E3-BB24-4E6C-90F1-8B041EF09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77979123-4437-4E3F-84A0-BA2605336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3FFB45DC-51B0-4909-987C-3C6B7DE20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A41BE66B-1976-46B8-B18A-276611361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FC3FC290-3801-4224-9252-2A8532D6C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D1FCF8CF-7D96-4212-B70F-593BA461F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6DBA2B12-15EA-4E51-B164-869FC9929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13">
                  <a:extLst>
                    <a:ext uri="{FF2B5EF4-FFF2-40B4-BE49-F238E27FC236}">
                      <a16:creationId xmlns:a16="http://schemas.microsoft.com/office/drawing/2014/main" id="{13CF21EA-B1F0-4719-B6B9-F49EF01C56A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14">
                    <a:extLst>
                      <a:ext uri="{FF2B5EF4-FFF2-40B4-BE49-F238E27FC236}">
                        <a16:creationId xmlns:a16="http://schemas.microsoft.com/office/drawing/2014/main" id="{C3C89130-66A0-4E03-8353-1FCCFC6799E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>
                      <a:extLst>
                        <a:ext uri="{FF2B5EF4-FFF2-40B4-BE49-F238E27FC236}">
                          <a16:creationId xmlns:a16="http://schemas.microsoft.com/office/drawing/2014/main" id="{79682E31-C671-4344-B3EE-E56FCD59B9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6">
                      <a:extLst>
                        <a:ext uri="{FF2B5EF4-FFF2-40B4-BE49-F238E27FC236}">
                          <a16:creationId xmlns:a16="http://schemas.microsoft.com/office/drawing/2014/main" id="{4CDE1FAA-EF22-4A9B-86EA-2F071092B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7">
                      <a:extLst>
                        <a:ext uri="{FF2B5EF4-FFF2-40B4-BE49-F238E27FC236}">
                          <a16:creationId xmlns:a16="http://schemas.microsoft.com/office/drawing/2014/main" id="{82DC131E-5091-4D49-8AB8-EF08ADF45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8">
                      <a:extLst>
                        <a:ext uri="{FF2B5EF4-FFF2-40B4-BE49-F238E27FC236}">
                          <a16:creationId xmlns:a16="http://schemas.microsoft.com/office/drawing/2014/main" id="{8B569B2C-57C1-40D3-B496-FD69C1EF55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9">
                      <a:extLst>
                        <a:ext uri="{FF2B5EF4-FFF2-40B4-BE49-F238E27FC236}">
                          <a16:creationId xmlns:a16="http://schemas.microsoft.com/office/drawing/2014/main" id="{D668CBCB-A9AE-4697-81FB-82D503226C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20">
                      <a:extLst>
                        <a:ext uri="{FF2B5EF4-FFF2-40B4-BE49-F238E27FC236}">
                          <a16:creationId xmlns:a16="http://schemas.microsoft.com/office/drawing/2014/main" id="{A2AC93BE-37F8-443F-874B-9E77C7C0C4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21">
                      <a:extLst>
                        <a:ext uri="{FF2B5EF4-FFF2-40B4-BE49-F238E27FC236}">
                          <a16:creationId xmlns:a16="http://schemas.microsoft.com/office/drawing/2014/main" id="{1F215145-BD50-49A3-A072-121B5B163C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22">
                      <a:extLst>
                        <a:ext uri="{FF2B5EF4-FFF2-40B4-BE49-F238E27FC236}">
                          <a16:creationId xmlns:a16="http://schemas.microsoft.com/office/drawing/2014/main" id="{4B2AF7F2-5B8A-46EC-B8CD-4F8197FDE6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23">
                    <a:extLst>
                      <a:ext uri="{FF2B5EF4-FFF2-40B4-BE49-F238E27FC236}">
                        <a16:creationId xmlns:a16="http://schemas.microsoft.com/office/drawing/2014/main" id="{D10051BF-E65A-4E78-9AC1-F92B11763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4">
                      <a:extLst>
                        <a:ext uri="{FF2B5EF4-FFF2-40B4-BE49-F238E27FC236}">
                          <a16:creationId xmlns:a16="http://schemas.microsoft.com/office/drawing/2014/main" id="{C7B02674-2968-4874-898C-87085FF397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25">
                      <a:extLst>
                        <a:ext uri="{FF2B5EF4-FFF2-40B4-BE49-F238E27FC236}">
                          <a16:creationId xmlns:a16="http://schemas.microsoft.com/office/drawing/2014/main" id="{461B9939-4DC5-4266-92F2-8B1EF666D7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26">
                      <a:extLst>
                        <a:ext uri="{FF2B5EF4-FFF2-40B4-BE49-F238E27FC236}">
                          <a16:creationId xmlns:a16="http://schemas.microsoft.com/office/drawing/2014/main" id="{FF7DEE33-81D1-4BCA-92A4-595A4A76E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27">
                      <a:extLst>
                        <a:ext uri="{FF2B5EF4-FFF2-40B4-BE49-F238E27FC236}">
                          <a16:creationId xmlns:a16="http://schemas.microsoft.com/office/drawing/2014/main" id="{027A056F-D26B-41C0-8EE0-B6D84659E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28">
                      <a:extLst>
                        <a:ext uri="{FF2B5EF4-FFF2-40B4-BE49-F238E27FC236}">
                          <a16:creationId xmlns:a16="http://schemas.microsoft.com/office/drawing/2014/main" id="{D6EF1EC9-6436-40E6-96E2-99CCA5669D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29">
                      <a:extLst>
                        <a:ext uri="{FF2B5EF4-FFF2-40B4-BE49-F238E27FC236}">
                          <a16:creationId xmlns:a16="http://schemas.microsoft.com/office/drawing/2014/main" id="{1F4EF8BC-B653-48B3-8D3A-30D7D6616E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30">
                      <a:extLst>
                        <a:ext uri="{FF2B5EF4-FFF2-40B4-BE49-F238E27FC236}">
                          <a16:creationId xmlns:a16="http://schemas.microsoft.com/office/drawing/2014/main" id="{52E1AECD-4D65-44C2-9729-6A49661BE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31">
                      <a:extLst>
                        <a:ext uri="{FF2B5EF4-FFF2-40B4-BE49-F238E27FC236}">
                          <a16:creationId xmlns:a16="http://schemas.microsoft.com/office/drawing/2014/main" id="{AEC1EED8-EFAA-46EE-AF29-47972FEC02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32">
                    <a:extLst>
                      <a:ext uri="{FF2B5EF4-FFF2-40B4-BE49-F238E27FC236}">
                        <a16:creationId xmlns:a16="http://schemas.microsoft.com/office/drawing/2014/main" id="{0AC1263B-D06E-4A5E-8E06-C85E8DBB80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33">
                      <a:extLst>
                        <a:ext uri="{FF2B5EF4-FFF2-40B4-BE49-F238E27FC236}">
                          <a16:creationId xmlns:a16="http://schemas.microsoft.com/office/drawing/2014/main" id="{719FADD9-BBA8-4281-980E-6814CF52E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34">
                      <a:extLst>
                        <a:ext uri="{FF2B5EF4-FFF2-40B4-BE49-F238E27FC236}">
                          <a16:creationId xmlns:a16="http://schemas.microsoft.com/office/drawing/2014/main" id="{38CC75CB-876B-41E4-9D54-C211E75829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35">
                      <a:extLst>
                        <a:ext uri="{FF2B5EF4-FFF2-40B4-BE49-F238E27FC236}">
                          <a16:creationId xmlns:a16="http://schemas.microsoft.com/office/drawing/2014/main" id="{6B7CF382-97EA-4329-93E8-7E9B6F3A53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36">
                      <a:extLst>
                        <a:ext uri="{FF2B5EF4-FFF2-40B4-BE49-F238E27FC236}">
                          <a16:creationId xmlns:a16="http://schemas.microsoft.com/office/drawing/2014/main" id="{164C2513-A23E-47B0-866C-091367FAEC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37">
                      <a:extLst>
                        <a:ext uri="{FF2B5EF4-FFF2-40B4-BE49-F238E27FC236}">
                          <a16:creationId xmlns:a16="http://schemas.microsoft.com/office/drawing/2014/main" id="{A32467C6-3F39-46B5-804E-1FB8DB3A47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38">
                      <a:extLst>
                        <a:ext uri="{FF2B5EF4-FFF2-40B4-BE49-F238E27FC236}">
                          <a16:creationId xmlns:a16="http://schemas.microsoft.com/office/drawing/2014/main" id="{247E4E5F-2F72-4535-BF21-08C7986532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39">
                      <a:extLst>
                        <a:ext uri="{FF2B5EF4-FFF2-40B4-BE49-F238E27FC236}">
                          <a16:creationId xmlns:a16="http://schemas.microsoft.com/office/drawing/2014/main" id="{A63FAA6A-2240-455D-AD02-86E1B066B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40">
                      <a:extLst>
                        <a:ext uri="{FF2B5EF4-FFF2-40B4-BE49-F238E27FC236}">
                          <a16:creationId xmlns:a16="http://schemas.microsoft.com/office/drawing/2014/main" id="{A930E693-2C23-4482-8D78-7783F216DC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41">
                    <a:extLst>
                      <a:ext uri="{FF2B5EF4-FFF2-40B4-BE49-F238E27FC236}">
                        <a16:creationId xmlns:a16="http://schemas.microsoft.com/office/drawing/2014/main" id="{33F7C854-677A-46F1-A28A-5CFBE795BD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42">
                      <a:extLst>
                        <a:ext uri="{FF2B5EF4-FFF2-40B4-BE49-F238E27FC236}">
                          <a16:creationId xmlns:a16="http://schemas.microsoft.com/office/drawing/2014/main" id="{1451CBF4-2DEF-435D-9543-76908BDC6C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43">
                      <a:extLst>
                        <a:ext uri="{FF2B5EF4-FFF2-40B4-BE49-F238E27FC236}">
                          <a16:creationId xmlns:a16="http://schemas.microsoft.com/office/drawing/2014/main" id="{DAAE7EB8-2291-49D6-8409-B55A741BFB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44">
                      <a:extLst>
                        <a:ext uri="{FF2B5EF4-FFF2-40B4-BE49-F238E27FC236}">
                          <a16:creationId xmlns:a16="http://schemas.microsoft.com/office/drawing/2014/main" id="{6AFB225F-1EE7-492D-BB33-EEE93995DC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45">
                      <a:extLst>
                        <a:ext uri="{FF2B5EF4-FFF2-40B4-BE49-F238E27FC236}">
                          <a16:creationId xmlns:a16="http://schemas.microsoft.com/office/drawing/2014/main" id="{E0A505C7-254F-4D10-A91B-D9C46426CA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46">
                      <a:extLst>
                        <a:ext uri="{FF2B5EF4-FFF2-40B4-BE49-F238E27FC236}">
                          <a16:creationId xmlns:a16="http://schemas.microsoft.com/office/drawing/2014/main" id="{09766305-90CC-4F4B-ACA8-8BC6EBA5D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47">
                      <a:extLst>
                        <a:ext uri="{FF2B5EF4-FFF2-40B4-BE49-F238E27FC236}">
                          <a16:creationId xmlns:a16="http://schemas.microsoft.com/office/drawing/2014/main" id="{5757A658-D9C3-4AD3-BA1E-2270F2DED3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48">
                      <a:extLst>
                        <a:ext uri="{FF2B5EF4-FFF2-40B4-BE49-F238E27FC236}">
                          <a16:creationId xmlns:a16="http://schemas.microsoft.com/office/drawing/2014/main" id="{7D706133-65D4-4251-BBC2-693619F52D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49">
                      <a:extLst>
                        <a:ext uri="{FF2B5EF4-FFF2-40B4-BE49-F238E27FC236}">
                          <a16:creationId xmlns:a16="http://schemas.microsoft.com/office/drawing/2014/main" id="{A9412142-DD64-4E89-A7FA-CC943D6BD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>
                  <a:extLst>
                    <a:ext uri="{FF2B5EF4-FFF2-40B4-BE49-F238E27FC236}">
                      <a16:creationId xmlns:a16="http://schemas.microsoft.com/office/drawing/2014/main" id="{F4D5E13F-36BF-4BDF-B1C5-D9810C4C9D6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51">
                    <a:extLst>
                      <a:ext uri="{FF2B5EF4-FFF2-40B4-BE49-F238E27FC236}">
                        <a16:creationId xmlns:a16="http://schemas.microsoft.com/office/drawing/2014/main" id="{73FA4AA8-4BC0-4E53-8F9D-3F225A1785E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>
                      <a:extLst>
                        <a:ext uri="{FF2B5EF4-FFF2-40B4-BE49-F238E27FC236}">
                          <a16:creationId xmlns:a16="http://schemas.microsoft.com/office/drawing/2014/main" id="{C7206A65-3E79-491C-9AAC-CC408B2907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53">
                      <a:extLst>
                        <a:ext uri="{FF2B5EF4-FFF2-40B4-BE49-F238E27FC236}">
                          <a16:creationId xmlns:a16="http://schemas.microsoft.com/office/drawing/2014/main" id="{7E3F9B2C-7D3A-4245-A2D3-53804EB0F9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54">
                      <a:extLst>
                        <a:ext uri="{FF2B5EF4-FFF2-40B4-BE49-F238E27FC236}">
                          <a16:creationId xmlns:a16="http://schemas.microsoft.com/office/drawing/2014/main" id="{E094EB23-3DA7-45EC-9CB0-BF09E36B9F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55">
                      <a:extLst>
                        <a:ext uri="{FF2B5EF4-FFF2-40B4-BE49-F238E27FC236}">
                          <a16:creationId xmlns:a16="http://schemas.microsoft.com/office/drawing/2014/main" id="{17F85F8C-719B-447D-8465-B9EAE3AE35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56">
                      <a:extLst>
                        <a:ext uri="{FF2B5EF4-FFF2-40B4-BE49-F238E27FC236}">
                          <a16:creationId xmlns:a16="http://schemas.microsoft.com/office/drawing/2014/main" id="{9D819464-8B54-48B9-A796-74E12EE2E2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57">
                      <a:extLst>
                        <a:ext uri="{FF2B5EF4-FFF2-40B4-BE49-F238E27FC236}">
                          <a16:creationId xmlns:a16="http://schemas.microsoft.com/office/drawing/2014/main" id="{F96FBB32-4C24-4DE9-B82B-1A1F5B16B5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58">
                      <a:extLst>
                        <a:ext uri="{FF2B5EF4-FFF2-40B4-BE49-F238E27FC236}">
                          <a16:creationId xmlns:a16="http://schemas.microsoft.com/office/drawing/2014/main" id="{685FC733-82E5-4381-BDC6-ACF373A6A8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59">
                      <a:extLst>
                        <a:ext uri="{FF2B5EF4-FFF2-40B4-BE49-F238E27FC236}">
                          <a16:creationId xmlns:a16="http://schemas.microsoft.com/office/drawing/2014/main" id="{38D7B6F7-247A-4058-AAEC-77A830C7B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60">
                    <a:extLst>
                      <a:ext uri="{FF2B5EF4-FFF2-40B4-BE49-F238E27FC236}">
                        <a16:creationId xmlns:a16="http://schemas.microsoft.com/office/drawing/2014/main" id="{FC6F4A78-F05E-42E0-84B4-D0667E1B9C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61">
                      <a:extLst>
                        <a:ext uri="{FF2B5EF4-FFF2-40B4-BE49-F238E27FC236}">
                          <a16:creationId xmlns:a16="http://schemas.microsoft.com/office/drawing/2014/main" id="{1A9F2992-B414-4641-8D22-8B3F540035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62">
                      <a:extLst>
                        <a:ext uri="{FF2B5EF4-FFF2-40B4-BE49-F238E27FC236}">
                          <a16:creationId xmlns:a16="http://schemas.microsoft.com/office/drawing/2014/main" id="{8FC28B7A-A561-420C-AEF9-88C25B59F0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63">
                      <a:extLst>
                        <a:ext uri="{FF2B5EF4-FFF2-40B4-BE49-F238E27FC236}">
                          <a16:creationId xmlns:a16="http://schemas.microsoft.com/office/drawing/2014/main" id="{916C661B-867E-448B-82C9-11EA7D7E9C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64">
                      <a:extLst>
                        <a:ext uri="{FF2B5EF4-FFF2-40B4-BE49-F238E27FC236}">
                          <a16:creationId xmlns:a16="http://schemas.microsoft.com/office/drawing/2014/main" id="{527B63D3-8263-423F-ACA2-05FA76B496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65">
                      <a:extLst>
                        <a:ext uri="{FF2B5EF4-FFF2-40B4-BE49-F238E27FC236}">
                          <a16:creationId xmlns:a16="http://schemas.microsoft.com/office/drawing/2014/main" id="{12F78336-DE18-41E1-9C56-6B0BEC8D42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66">
                      <a:extLst>
                        <a:ext uri="{FF2B5EF4-FFF2-40B4-BE49-F238E27FC236}">
                          <a16:creationId xmlns:a16="http://schemas.microsoft.com/office/drawing/2014/main" id="{29F1F306-D977-48EF-BA6D-3CA7C881E1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67">
                      <a:extLst>
                        <a:ext uri="{FF2B5EF4-FFF2-40B4-BE49-F238E27FC236}">
                          <a16:creationId xmlns:a16="http://schemas.microsoft.com/office/drawing/2014/main" id="{F0230D45-5ACD-4900-946F-90198E0014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68">
                      <a:extLst>
                        <a:ext uri="{FF2B5EF4-FFF2-40B4-BE49-F238E27FC236}">
                          <a16:creationId xmlns:a16="http://schemas.microsoft.com/office/drawing/2014/main" id="{FA380D9D-F583-4928-BF39-054C5F4949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69">
                    <a:extLst>
                      <a:ext uri="{FF2B5EF4-FFF2-40B4-BE49-F238E27FC236}">
                        <a16:creationId xmlns:a16="http://schemas.microsoft.com/office/drawing/2014/main" id="{2BE8E3C4-58FC-4BB5-B3A3-0881FB6776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70">
                      <a:extLst>
                        <a:ext uri="{FF2B5EF4-FFF2-40B4-BE49-F238E27FC236}">
                          <a16:creationId xmlns:a16="http://schemas.microsoft.com/office/drawing/2014/main" id="{795AD30F-4CD6-41D6-B30D-A34CE1982E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71">
                      <a:extLst>
                        <a:ext uri="{FF2B5EF4-FFF2-40B4-BE49-F238E27FC236}">
                          <a16:creationId xmlns:a16="http://schemas.microsoft.com/office/drawing/2014/main" id="{8C658A1C-2389-4A62-9821-BA7A0E25AA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72">
                      <a:extLst>
                        <a:ext uri="{FF2B5EF4-FFF2-40B4-BE49-F238E27FC236}">
                          <a16:creationId xmlns:a16="http://schemas.microsoft.com/office/drawing/2014/main" id="{62E04BFD-59E2-4C27-A5C4-1F4E3A41A8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73">
                      <a:extLst>
                        <a:ext uri="{FF2B5EF4-FFF2-40B4-BE49-F238E27FC236}">
                          <a16:creationId xmlns:a16="http://schemas.microsoft.com/office/drawing/2014/main" id="{FDDB89B4-2994-4F59-8985-1637B445F7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74">
                      <a:extLst>
                        <a:ext uri="{FF2B5EF4-FFF2-40B4-BE49-F238E27FC236}">
                          <a16:creationId xmlns:a16="http://schemas.microsoft.com/office/drawing/2014/main" id="{13520F2B-1C66-4518-AA38-CD3D8584D3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75">
                      <a:extLst>
                        <a:ext uri="{FF2B5EF4-FFF2-40B4-BE49-F238E27FC236}">
                          <a16:creationId xmlns:a16="http://schemas.microsoft.com/office/drawing/2014/main" id="{66333C94-25F5-4A06-A8DC-EC20EF6A71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76">
                      <a:extLst>
                        <a:ext uri="{FF2B5EF4-FFF2-40B4-BE49-F238E27FC236}">
                          <a16:creationId xmlns:a16="http://schemas.microsoft.com/office/drawing/2014/main" id="{FEC9207C-7CC5-4481-B2EC-5B201DDCF8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77">
                      <a:extLst>
                        <a:ext uri="{FF2B5EF4-FFF2-40B4-BE49-F238E27FC236}">
                          <a16:creationId xmlns:a16="http://schemas.microsoft.com/office/drawing/2014/main" id="{A7400D50-372E-4D93-B3DC-E4D54167FB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78">
                    <a:extLst>
                      <a:ext uri="{FF2B5EF4-FFF2-40B4-BE49-F238E27FC236}">
                        <a16:creationId xmlns:a16="http://schemas.microsoft.com/office/drawing/2014/main" id="{73CAB0E3-AAAD-4DF1-A31D-E7F0EBAC25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79">
                      <a:extLst>
                        <a:ext uri="{FF2B5EF4-FFF2-40B4-BE49-F238E27FC236}">
                          <a16:creationId xmlns:a16="http://schemas.microsoft.com/office/drawing/2014/main" id="{D57F080C-2A7B-40E6-B4DF-26E3A231F7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80">
                      <a:extLst>
                        <a:ext uri="{FF2B5EF4-FFF2-40B4-BE49-F238E27FC236}">
                          <a16:creationId xmlns:a16="http://schemas.microsoft.com/office/drawing/2014/main" id="{F499B958-EB0A-4811-A998-020E8871A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81">
                      <a:extLst>
                        <a:ext uri="{FF2B5EF4-FFF2-40B4-BE49-F238E27FC236}">
                          <a16:creationId xmlns:a16="http://schemas.microsoft.com/office/drawing/2014/main" id="{74766DF1-36B5-400A-ABE7-C3DD4C2957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82">
                      <a:extLst>
                        <a:ext uri="{FF2B5EF4-FFF2-40B4-BE49-F238E27FC236}">
                          <a16:creationId xmlns:a16="http://schemas.microsoft.com/office/drawing/2014/main" id="{33553860-FA26-444C-A2EC-73A7A4A60B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83">
                      <a:extLst>
                        <a:ext uri="{FF2B5EF4-FFF2-40B4-BE49-F238E27FC236}">
                          <a16:creationId xmlns:a16="http://schemas.microsoft.com/office/drawing/2014/main" id="{4848B17C-0DAD-4810-A502-862F8F8F75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84">
                      <a:extLst>
                        <a:ext uri="{FF2B5EF4-FFF2-40B4-BE49-F238E27FC236}">
                          <a16:creationId xmlns:a16="http://schemas.microsoft.com/office/drawing/2014/main" id="{07D3DD48-DFC4-4E87-A4EC-A2E3F2AD21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85">
                      <a:extLst>
                        <a:ext uri="{FF2B5EF4-FFF2-40B4-BE49-F238E27FC236}">
                          <a16:creationId xmlns:a16="http://schemas.microsoft.com/office/drawing/2014/main" id="{0994FC3A-EEFD-47F7-8CF4-44BA618F2A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86">
                      <a:extLst>
                        <a:ext uri="{FF2B5EF4-FFF2-40B4-BE49-F238E27FC236}">
                          <a16:creationId xmlns:a16="http://schemas.microsoft.com/office/drawing/2014/main" id="{AEB450AF-FE32-4746-A875-C260AB4DF2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>
                  <a:extLst>
                    <a:ext uri="{FF2B5EF4-FFF2-40B4-BE49-F238E27FC236}">
                      <a16:creationId xmlns:a16="http://schemas.microsoft.com/office/drawing/2014/main" id="{70755AB0-4CD3-41BA-81C6-946029BF817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88">
                    <a:extLst>
                      <a:ext uri="{FF2B5EF4-FFF2-40B4-BE49-F238E27FC236}">
                        <a16:creationId xmlns:a16="http://schemas.microsoft.com/office/drawing/2014/main" id="{E0AC61FF-A210-41EB-9D04-B0CDC7D2365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>
                      <a:extLst>
                        <a:ext uri="{FF2B5EF4-FFF2-40B4-BE49-F238E27FC236}">
                          <a16:creationId xmlns:a16="http://schemas.microsoft.com/office/drawing/2014/main" id="{FF871DEE-507A-4587-B8ED-ACB703571E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90">
                      <a:extLst>
                        <a:ext uri="{FF2B5EF4-FFF2-40B4-BE49-F238E27FC236}">
                          <a16:creationId xmlns:a16="http://schemas.microsoft.com/office/drawing/2014/main" id="{859C750A-89E3-438E-A4C3-B69058C63E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91">
                      <a:extLst>
                        <a:ext uri="{FF2B5EF4-FFF2-40B4-BE49-F238E27FC236}">
                          <a16:creationId xmlns:a16="http://schemas.microsoft.com/office/drawing/2014/main" id="{0744910D-C0F2-445C-9429-3FA247D62B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92">
                      <a:extLst>
                        <a:ext uri="{FF2B5EF4-FFF2-40B4-BE49-F238E27FC236}">
                          <a16:creationId xmlns:a16="http://schemas.microsoft.com/office/drawing/2014/main" id="{4B7A474E-2C06-4611-BD2A-448001699D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93">
                      <a:extLst>
                        <a:ext uri="{FF2B5EF4-FFF2-40B4-BE49-F238E27FC236}">
                          <a16:creationId xmlns:a16="http://schemas.microsoft.com/office/drawing/2014/main" id="{660B5A28-8414-44E5-8BE9-85C1B1056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94">
                      <a:extLst>
                        <a:ext uri="{FF2B5EF4-FFF2-40B4-BE49-F238E27FC236}">
                          <a16:creationId xmlns:a16="http://schemas.microsoft.com/office/drawing/2014/main" id="{E2B25382-F703-43C3-B2BA-51357C288A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95">
                      <a:extLst>
                        <a:ext uri="{FF2B5EF4-FFF2-40B4-BE49-F238E27FC236}">
                          <a16:creationId xmlns:a16="http://schemas.microsoft.com/office/drawing/2014/main" id="{0C84C415-9F4E-4470-A81F-40D910521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96">
                      <a:extLst>
                        <a:ext uri="{FF2B5EF4-FFF2-40B4-BE49-F238E27FC236}">
                          <a16:creationId xmlns:a16="http://schemas.microsoft.com/office/drawing/2014/main" id="{BCF1E9B7-FECE-4B1C-B20E-24B2C88298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97">
                    <a:extLst>
                      <a:ext uri="{FF2B5EF4-FFF2-40B4-BE49-F238E27FC236}">
                        <a16:creationId xmlns:a16="http://schemas.microsoft.com/office/drawing/2014/main" id="{A5AEA27A-3460-487F-95CE-E5F239D2ED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98">
                      <a:extLst>
                        <a:ext uri="{FF2B5EF4-FFF2-40B4-BE49-F238E27FC236}">
                          <a16:creationId xmlns:a16="http://schemas.microsoft.com/office/drawing/2014/main" id="{34EA42E8-CDAF-4441-8444-BE0DC627AC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99">
                      <a:extLst>
                        <a:ext uri="{FF2B5EF4-FFF2-40B4-BE49-F238E27FC236}">
                          <a16:creationId xmlns:a16="http://schemas.microsoft.com/office/drawing/2014/main" id="{0D27EB57-A195-420C-A0A1-D01285DDF6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00">
                      <a:extLst>
                        <a:ext uri="{FF2B5EF4-FFF2-40B4-BE49-F238E27FC236}">
                          <a16:creationId xmlns:a16="http://schemas.microsoft.com/office/drawing/2014/main" id="{CB208583-D197-49D4-A350-C47E61E06B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01">
                      <a:extLst>
                        <a:ext uri="{FF2B5EF4-FFF2-40B4-BE49-F238E27FC236}">
                          <a16:creationId xmlns:a16="http://schemas.microsoft.com/office/drawing/2014/main" id="{3D78B354-CEE3-431A-89D6-DD976994A1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02">
                      <a:extLst>
                        <a:ext uri="{FF2B5EF4-FFF2-40B4-BE49-F238E27FC236}">
                          <a16:creationId xmlns:a16="http://schemas.microsoft.com/office/drawing/2014/main" id="{5F1B8C78-8A95-49F7-9693-0F556483A7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03">
                      <a:extLst>
                        <a:ext uri="{FF2B5EF4-FFF2-40B4-BE49-F238E27FC236}">
                          <a16:creationId xmlns:a16="http://schemas.microsoft.com/office/drawing/2014/main" id="{81E4D822-193D-478D-836B-CF37B7BEDC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04">
                      <a:extLst>
                        <a:ext uri="{FF2B5EF4-FFF2-40B4-BE49-F238E27FC236}">
                          <a16:creationId xmlns:a16="http://schemas.microsoft.com/office/drawing/2014/main" id="{F31B5ED9-69C0-490D-AEA2-E11A0B510C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05">
                      <a:extLst>
                        <a:ext uri="{FF2B5EF4-FFF2-40B4-BE49-F238E27FC236}">
                          <a16:creationId xmlns:a16="http://schemas.microsoft.com/office/drawing/2014/main" id="{7F4DD434-C62D-4A98-866C-4A31C25DBF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06">
                    <a:extLst>
                      <a:ext uri="{FF2B5EF4-FFF2-40B4-BE49-F238E27FC236}">
                        <a16:creationId xmlns:a16="http://schemas.microsoft.com/office/drawing/2014/main" id="{8402384C-7ED3-4486-A16C-19ABB1E965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07">
                      <a:extLst>
                        <a:ext uri="{FF2B5EF4-FFF2-40B4-BE49-F238E27FC236}">
                          <a16:creationId xmlns:a16="http://schemas.microsoft.com/office/drawing/2014/main" id="{77729398-F372-4190-9561-286A3074BD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08">
                      <a:extLst>
                        <a:ext uri="{FF2B5EF4-FFF2-40B4-BE49-F238E27FC236}">
                          <a16:creationId xmlns:a16="http://schemas.microsoft.com/office/drawing/2014/main" id="{0BF725AF-EDE8-4698-A607-0A2CFE1FE3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09">
                      <a:extLst>
                        <a:ext uri="{FF2B5EF4-FFF2-40B4-BE49-F238E27FC236}">
                          <a16:creationId xmlns:a16="http://schemas.microsoft.com/office/drawing/2014/main" id="{0282E0AA-B811-4C0F-A2E8-CF04AAE8F8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10">
                      <a:extLst>
                        <a:ext uri="{FF2B5EF4-FFF2-40B4-BE49-F238E27FC236}">
                          <a16:creationId xmlns:a16="http://schemas.microsoft.com/office/drawing/2014/main" id="{4EC45D1D-89B0-42FD-BBB7-10B88BE264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111">
                      <a:extLst>
                        <a:ext uri="{FF2B5EF4-FFF2-40B4-BE49-F238E27FC236}">
                          <a16:creationId xmlns:a16="http://schemas.microsoft.com/office/drawing/2014/main" id="{A7789350-DAA6-4FA4-9241-B46A1E2A70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112">
                      <a:extLst>
                        <a:ext uri="{FF2B5EF4-FFF2-40B4-BE49-F238E27FC236}">
                          <a16:creationId xmlns:a16="http://schemas.microsoft.com/office/drawing/2014/main" id="{461E3481-4968-4FB5-AAE3-368C541742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113">
                      <a:extLst>
                        <a:ext uri="{FF2B5EF4-FFF2-40B4-BE49-F238E27FC236}">
                          <a16:creationId xmlns:a16="http://schemas.microsoft.com/office/drawing/2014/main" id="{7143A0FD-19F5-47F6-A6FC-7145015CB5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114">
                      <a:extLst>
                        <a:ext uri="{FF2B5EF4-FFF2-40B4-BE49-F238E27FC236}">
                          <a16:creationId xmlns:a16="http://schemas.microsoft.com/office/drawing/2014/main" id="{7B4C56B6-B31E-4AA5-BD89-C135CB9E04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115">
                    <a:extLst>
                      <a:ext uri="{FF2B5EF4-FFF2-40B4-BE49-F238E27FC236}">
                        <a16:creationId xmlns:a16="http://schemas.microsoft.com/office/drawing/2014/main" id="{A1BB0E2E-0D5A-4C96-920C-801F281BE9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116">
                      <a:extLst>
                        <a:ext uri="{FF2B5EF4-FFF2-40B4-BE49-F238E27FC236}">
                          <a16:creationId xmlns:a16="http://schemas.microsoft.com/office/drawing/2014/main" id="{70D877B7-C356-4C91-ACA9-A3D04F20ED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117">
                      <a:extLst>
                        <a:ext uri="{FF2B5EF4-FFF2-40B4-BE49-F238E27FC236}">
                          <a16:creationId xmlns:a16="http://schemas.microsoft.com/office/drawing/2014/main" id="{59B047BF-33C9-4055-B63F-0B6020D126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118">
                      <a:extLst>
                        <a:ext uri="{FF2B5EF4-FFF2-40B4-BE49-F238E27FC236}">
                          <a16:creationId xmlns:a16="http://schemas.microsoft.com/office/drawing/2014/main" id="{DD0896F9-7B1D-4E4D-A3CE-1FD2BF9DD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119">
                      <a:extLst>
                        <a:ext uri="{FF2B5EF4-FFF2-40B4-BE49-F238E27FC236}">
                          <a16:creationId xmlns:a16="http://schemas.microsoft.com/office/drawing/2014/main" id="{B617D868-38E1-4D26-904C-330C8B99EE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120">
                      <a:extLst>
                        <a:ext uri="{FF2B5EF4-FFF2-40B4-BE49-F238E27FC236}">
                          <a16:creationId xmlns:a16="http://schemas.microsoft.com/office/drawing/2014/main" id="{1B0BF539-4E32-4FD4-8A84-833C0E5A7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121">
                      <a:extLst>
                        <a:ext uri="{FF2B5EF4-FFF2-40B4-BE49-F238E27FC236}">
                          <a16:creationId xmlns:a16="http://schemas.microsoft.com/office/drawing/2014/main" id="{F1B3072D-61FB-4DDD-90E3-7890460D0C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122">
                      <a:extLst>
                        <a:ext uri="{FF2B5EF4-FFF2-40B4-BE49-F238E27FC236}">
                          <a16:creationId xmlns:a16="http://schemas.microsoft.com/office/drawing/2014/main" id="{EF1FDA7F-5976-4C40-9C1C-747870DFFF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123">
                      <a:extLst>
                        <a:ext uri="{FF2B5EF4-FFF2-40B4-BE49-F238E27FC236}">
                          <a16:creationId xmlns:a16="http://schemas.microsoft.com/office/drawing/2014/main" id="{3248D0D8-A1CF-4718-88A4-274FDE2242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>
                  <a:extLst>
                    <a:ext uri="{FF2B5EF4-FFF2-40B4-BE49-F238E27FC236}">
                      <a16:creationId xmlns:a16="http://schemas.microsoft.com/office/drawing/2014/main" id="{319B3B77-F0E7-409F-B06D-21AC8223889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125">
                    <a:extLst>
                      <a:ext uri="{FF2B5EF4-FFF2-40B4-BE49-F238E27FC236}">
                        <a16:creationId xmlns:a16="http://schemas.microsoft.com/office/drawing/2014/main" id="{B3AEA063-E5AE-43BE-B386-37691C0C0EF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>
                      <a:extLst>
                        <a:ext uri="{FF2B5EF4-FFF2-40B4-BE49-F238E27FC236}">
                          <a16:creationId xmlns:a16="http://schemas.microsoft.com/office/drawing/2014/main" id="{981D5A1E-AB39-45A5-B8BA-0A5D7B6493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127">
                      <a:extLst>
                        <a:ext uri="{FF2B5EF4-FFF2-40B4-BE49-F238E27FC236}">
                          <a16:creationId xmlns:a16="http://schemas.microsoft.com/office/drawing/2014/main" id="{69620F23-22B5-448A-A9E5-7710D4289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128">
                      <a:extLst>
                        <a:ext uri="{FF2B5EF4-FFF2-40B4-BE49-F238E27FC236}">
                          <a16:creationId xmlns:a16="http://schemas.microsoft.com/office/drawing/2014/main" id="{63642D1E-8346-4CF7-B4E5-AF4CC72CC2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129">
                      <a:extLst>
                        <a:ext uri="{FF2B5EF4-FFF2-40B4-BE49-F238E27FC236}">
                          <a16:creationId xmlns:a16="http://schemas.microsoft.com/office/drawing/2014/main" id="{5CDAAA69-8CAA-44D0-AB90-21C53CD9A4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130">
                      <a:extLst>
                        <a:ext uri="{FF2B5EF4-FFF2-40B4-BE49-F238E27FC236}">
                          <a16:creationId xmlns:a16="http://schemas.microsoft.com/office/drawing/2014/main" id="{99A46676-291A-40B6-A13B-C2E088AE1E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131">
                      <a:extLst>
                        <a:ext uri="{FF2B5EF4-FFF2-40B4-BE49-F238E27FC236}">
                          <a16:creationId xmlns:a16="http://schemas.microsoft.com/office/drawing/2014/main" id="{B68A2CA4-A7A9-49C9-B7ED-5DC3815774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132">
                      <a:extLst>
                        <a:ext uri="{FF2B5EF4-FFF2-40B4-BE49-F238E27FC236}">
                          <a16:creationId xmlns:a16="http://schemas.microsoft.com/office/drawing/2014/main" id="{8E297108-9770-40A6-BC59-B2ACC754D1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133">
                      <a:extLst>
                        <a:ext uri="{FF2B5EF4-FFF2-40B4-BE49-F238E27FC236}">
                          <a16:creationId xmlns:a16="http://schemas.microsoft.com/office/drawing/2014/main" id="{9682F3D0-94E9-4478-A743-7A35E643DF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134">
                    <a:extLst>
                      <a:ext uri="{FF2B5EF4-FFF2-40B4-BE49-F238E27FC236}">
                        <a16:creationId xmlns:a16="http://schemas.microsoft.com/office/drawing/2014/main" id="{47AD6E34-8145-4D2E-897A-AD25ECF474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135">
                      <a:extLst>
                        <a:ext uri="{FF2B5EF4-FFF2-40B4-BE49-F238E27FC236}">
                          <a16:creationId xmlns:a16="http://schemas.microsoft.com/office/drawing/2014/main" id="{19247D81-5937-4438-AA18-6F0BB451E1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136">
                      <a:extLst>
                        <a:ext uri="{FF2B5EF4-FFF2-40B4-BE49-F238E27FC236}">
                          <a16:creationId xmlns:a16="http://schemas.microsoft.com/office/drawing/2014/main" id="{0D71C874-F2D1-4B6F-8D26-B59D78684A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137">
                      <a:extLst>
                        <a:ext uri="{FF2B5EF4-FFF2-40B4-BE49-F238E27FC236}">
                          <a16:creationId xmlns:a16="http://schemas.microsoft.com/office/drawing/2014/main" id="{59DB8BE2-6D2E-496E-9F79-FD1B032080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138">
                      <a:extLst>
                        <a:ext uri="{FF2B5EF4-FFF2-40B4-BE49-F238E27FC236}">
                          <a16:creationId xmlns:a16="http://schemas.microsoft.com/office/drawing/2014/main" id="{625D2FFE-03D4-4D12-9150-1217F961FF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139">
                      <a:extLst>
                        <a:ext uri="{FF2B5EF4-FFF2-40B4-BE49-F238E27FC236}">
                          <a16:creationId xmlns:a16="http://schemas.microsoft.com/office/drawing/2014/main" id="{F77B94B4-EB52-4299-915C-31F432AC71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140">
                      <a:extLst>
                        <a:ext uri="{FF2B5EF4-FFF2-40B4-BE49-F238E27FC236}">
                          <a16:creationId xmlns:a16="http://schemas.microsoft.com/office/drawing/2014/main" id="{6FA2A139-CD86-4762-8139-55BBB5326B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141">
                      <a:extLst>
                        <a:ext uri="{FF2B5EF4-FFF2-40B4-BE49-F238E27FC236}">
                          <a16:creationId xmlns:a16="http://schemas.microsoft.com/office/drawing/2014/main" id="{1CF780C8-1191-4F41-B77E-FF8887A8D4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142">
                      <a:extLst>
                        <a:ext uri="{FF2B5EF4-FFF2-40B4-BE49-F238E27FC236}">
                          <a16:creationId xmlns:a16="http://schemas.microsoft.com/office/drawing/2014/main" id="{31CEACBB-963C-496E-B210-D140F22D71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143">
                    <a:extLst>
                      <a:ext uri="{FF2B5EF4-FFF2-40B4-BE49-F238E27FC236}">
                        <a16:creationId xmlns:a16="http://schemas.microsoft.com/office/drawing/2014/main" id="{A58A0EA0-DFFD-4D62-AD80-2AFFAAB750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144">
                      <a:extLst>
                        <a:ext uri="{FF2B5EF4-FFF2-40B4-BE49-F238E27FC236}">
                          <a16:creationId xmlns:a16="http://schemas.microsoft.com/office/drawing/2014/main" id="{386F7EF5-265E-48BA-ABA0-D586CEC2F9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145">
                      <a:extLst>
                        <a:ext uri="{FF2B5EF4-FFF2-40B4-BE49-F238E27FC236}">
                          <a16:creationId xmlns:a16="http://schemas.microsoft.com/office/drawing/2014/main" id="{86B98E37-B1E9-48C1-9C9B-E5E39F1CA4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146">
                      <a:extLst>
                        <a:ext uri="{FF2B5EF4-FFF2-40B4-BE49-F238E27FC236}">
                          <a16:creationId xmlns:a16="http://schemas.microsoft.com/office/drawing/2014/main" id="{44C43EAE-998B-4C58-B4A4-DCF5E72A22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147">
                      <a:extLst>
                        <a:ext uri="{FF2B5EF4-FFF2-40B4-BE49-F238E27FC236}">
                          <a16:creationId xmlns:a16="http://schemas.microsoft.com/office/drawing/2014/main" id="{6DD13B4E-651D-4246-8DBC-7E3FEBA86D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148">
                      <a:extLst>
                        <a:ext uri="{FF2B5EF4-FFF2-40B4-BE49-F238E27FC236}">
                          <a16:creationId xmlns:a16="http://schemas.microsoft.com/office/drawing/2014/main" id="{BB94A10E-F6E0-47D9-8AF8-F9449E8BCE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149">
                      <a:extLst>
                        <a:ext uri="{FF2B5EF4-FFF2-40B4-BE49-F238E27FC236}">
                          <a16:creationId xmlns:a16="http://schemas.microsoft.com/office/drawing/2014/main" id="{F67E6531-FA21-4114-802F-D84FAD750D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150">
                      <a:extLst>
                        <a:ext uri="{FF2B5EF4-FFF2-40B4-BE49-F238E27FC236}">
                          <a16:creationId xmlns:a16="http://schemas.microsoft.com/office/drawing/2014/main" id="{2CABA147-E48D-47C5-8AC1-9E8B9E4999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151">
                      <a:extLst>
                        <a:ext uri="{FF2B5EF4-FFF2-40B4-BE49-F238E27FC236}">
                          <a16:creationId xmlns:a16="http://schemas.microsoft.com/office/drawing/2014/main" id="{47B3D811-5B47-470A-99AA-E8296462E9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152">
                    <a:extLst>
                      <a:ext uri="{FF2B5EF4-FFF2-40B4-BE49-F238E27FC236}">
                        <a16:creationId xmlns:a16="http://schemas.microsoft.com/office/drawing/2014/main" id="{A2AB905B-11E6-441A-AF38-7AF50CC53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153">
                      <a:extLst>
                        <a:ext uri="{FF2B5EF4-FFF2-40B4-BE49-F238E27FC236}">
                          <a16:creationId xmlns:a16="http://schemas.microsoft.com/office/drawing/2014/main" id="{554DDAC5-0A04-4198-B49F-1822F1F461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154">
                      <a:extLst>
                        <a:ext uri="{FF2B5EF4-FFF2-40B4-BE49-F238E27FC236}">
                          <a16:creationId xmlns:a16="http://schemas.microsoft.com/office/drawing/2014/main" id="{BF9A7591-79CD-43E5-8982-B49EEB3A93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155">
                      <a:extLst>
                        <a:ext uri="{FF2B5EF4-FFF2-40B4-BE49-F238E27FC236}">
                          <a16:creationId xmlns:a16="http://schemas.microsoft.com/office/drawing/2014/main" id="{A2B34D43-7F25-4668-A852-CB8DC7F8D2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156">
                      <a:extLst>
                        <a:ext uri="{FF2B5EF4-FFF2-40B4-BE49-F238E27FC236}">
                          <a16:creationId xmlns:a16="http://schemas.microsoft.com/office/drawing/2014/main" id="{F3CA3834-5C21-4780-84E0-D3E1E5F161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157">
                      <a:extLst>
                        <a:ext uri="{FF2B5EF4-FFF2-40B4-BE49-F238E27FC236}">
                          <a16:creationId xmlns:a16="http://schemas.microsoft.com/office/drawing/2014/main" id="{A701E06A-EE7A-40E9-84ED-0C51F049DA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158">
                      <a:extLst>
                        <a:ext uri="{FF2B5EF4-FFF2-40B4-BE49-F238E27FC236}">
                          <a16:creationId xmlns:a16="http://schemas.microsoft.com/office/drawing/2014/main" id="{19316564-D064-4C56-8465-C25E52B79C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159">
                      <a:extLst>
                        <a:ext uri="{FF2B5EF4-FFF2-40B4-BE49-F238E27FC236}">
                          <a16:creationId xmlns:a16="http://schemas.microsoft.com/office/drawing/2014/main" id="{C9563E5C-856A-4195-AD23-8D3BD43AD4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160">
                      <a:extLst>
                        <a:ext uri="{FF2B5EF4-FFF2-40B4-BE49-F238E27FC236}">
                          <a16:creationId xmlns:a16="http://schemas.microsoft.com/office/drawing/2014/main" id="{6F742218-FC1E-4FF9-BE5E-DD97CA52F5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>
                  <a:extLst>
                    <a:ext uri="{FF2B5EF4-FFF2-40B4-BE49-F238E27FC236}">
                      <a16:creationId xmlns:a16="http://schemas.microsoft.com/office/drawing/2014/main" id="{F48F1F8A-E74A-44F9-BE55-E5FB71C4576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162">
                    <a:extLst>
                      <a:ext uri="{FF2B5EF4-FFF2-40B4-BE49-F238E27FC236}">
                        <a16:creationId xmlns:a16="http://schemas.microsoft.com/office/drawing/2014/main" id="{52227FFB-9DC7-43BC-B78C-91DAADD0E64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>
                      <a:extLst>
                        <a:ext uri="{FF2B5EF4-FFF2-40B4-BE49-F238E27FC236}">
                          <a16:creationId xmlns:a16="http://schemas.microsoft.com/office/drawing/2014/main" id="{87ECBBB3-35BC-4CE7-8115-DEB4BF574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164">
                      <a:extLst>
                        <a:ext uri="{FF2B5EF4-FFF2-40B4-BE49-F238E27FC236}">
                          <a16:creationId xmlns:a16="http://schemas.microsoft.com/office/drawing/2014/main" id="{0833EF66-1089-4159-8F45-57B406E033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165">
                      <a:extLst>
                        <a:ext uri="{FF2B5EF4-FFF2-40B4-BE49-F238E27FC236}">
                          <a16:creationId xmlns:a16="http://schemas.microsoft.com/office/drawing/2014/main" id="{09B57BFD-D616-40ED-B0C1-484520674F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166">
                      <a:extLst>
                        <a:ext uri="{FF2B5EF4-FFF2-40B4-BE49-F238E27FC236}">
                          <a16:creationId xmlns:a16="http://schemas.microsoft.com/office/drawing/2014/main" id="{BB50E0B2-A4F3-44C3-8901-4035A76572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167">
                      <a:extLst>
                        <a:ext uri="{FF2B5EF4-FFF2-40B4-BE49-F238E27FC236}">
                          <a16:creationId xmlns:a16="http://schemas.microsoft.com/office/drawing/2014/main" id="{94C13D2F-D7F2-4B40-B88A-7FDBF7D79C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168">
                      <a:extLst>
                        <a:ext uri="{FF2B5EF4-FFF2-40B4-BE49-F238E27FC236}">
                          <a16:creationId xmlns:a16="http://schemas.microsoft.com/office/drawing/2014/main" id="{13BFC3A9-CCCB-4778-89CE-37B116008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169">
                      <a:extLst>
                        <a:ext uri="{FF2B5EF4-FFF2-40B4-BE49-F238E27FC236}">
                          <a16:creationId xmlns:a16="http://schemas.microsoft.com/office/drawing/2014/main" id="{3293B51C-236B-4643-AFC9-8D080CD8D2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170">
                      <a:extLst>
                        <a:ext uri="{FF2B5EF4-FFF2-40B4-BE49-F238E27FC236}">
                          <a16:creationId xmlns:a16="http://schemas.microsoft.com/office/drawing/2014/main" id="{091D7B02-5FE4-4B91-AE6D-A5D3D6F0F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171">
                    <a:extLst>
                      <a:ext uri="{FF2B5EF4-FFF2-40B4-BE49-F238E27FC236}">
                        <a16:creationId xmlns:a16="http://schemas.microsoft.com/office/drawing/2014/main" id="{0CDBACEC-3454-4033-BC15-D077C64E1F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172">
                      <a:extLst>
                        <a:ext uri="{FF2B5EF4-FFF2-40B4-BE49-F238E27FC236}">
                          <a16:creationId xmlns:a16="http://schemas.microsoft.com/office/drawing/2014/main" id="{D366FBBF-63EC-4BB0-AEF0-5FAD4DB689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173">
                      <a:extLst>
                        <a:ext uri="{FF2B5EF4-FFF2-40B4-BE49-F238E27FC236}">
                          <a16:creationId xmlns:a16="http://schemas.microsoft.com/office/drawing/2014/main" id="{6E763CA8-C433-4E68-A9C5-095DD6E9B5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174">
                      <a:extLst>
                        <a:ext uri="{FF2B5EF4-FFF2-40B4-BE49-F238E27FC236}">
                          <a16:creationId xmlns:a16="http://schemas.microsoft.com/office/drawing/2014/main" id="{3E44E488-3531-421C-A188-73E9DF5589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175">
                      <a:extLst>
                        <a:ext uri="{FF2B5EF4-FFF2-40B4-BE49-F238E27FC236}">
                          <a16:creationId xmlns:a16="http://schemas.microsoft.com/office/drawing/2014/main" id="{729057BD-6A9F-4CED-BCB4-01B8B60DBF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176">
                      <a:extLst>
                        <a:ext uri="{FF2B5EF4-FFF2-40B4-BE49-F238E27FC236}">
                          <a16:creationId xmlns:a16="http://schemas.microsoft.com/office/drawing/2014/main" id="{6D2F91B3-6D84-4162-9432-8F8D331619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177">
                      <a:extLst>
                        <a:ext uri="{FF2B5EF4-FFF2-40B4-BE49-F238E27FC236}">
                          <a16:creationId xmlns:a16="http://schemas.microsoft.com/office/drawing/2014/main" id="{F69C2957-8CBC-4E8A-A375-9B49B9140E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178">
                      <a:extLst>
                        <a:ext uri="{FF2B5EF4-FFF2-40B4-BE49-F238E27FC236}">
                          <a16:creationId xmlns:a16="http://schemas.microsoft.com/office/drawing/2014/main" id="{6B924333-E113-4639-B256-9FEB59EE95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179">
                      <a:extLst>
                        <a:ext uri="{FF2B5EF4-FFF2-40B4-BE49-F238E27FC236}">
                          <a16:creationId xmlns:a16="http://schemas.microsoft.com/office/drawing/2014/main" id="{DE09A11D-BB6E-4B51-8655-6A0F1CDF07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180">
                    <a:extLst>
                      <a:ext uri="{FF2B5EF4-FFF2-40B4-BE49-F238E27FC236}">
                        <a16:creationId xmlns:a16="http://schemas.microsoft.com/office/drawing/2014/main" id="{8E6C2838-5DDA-483E-ABCC-F540927EDF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181">
                      <a:extLst>
                        <a:ext uri="{FF2B5EF4-FFF2-40B4-BE49-F238E27FC236}">
                          <a16:creationId xmlns:a16="http://schemas.microsoft.com/office/drawing/2014/main" id="{B2830556-3B82-4B05-947B-546F121388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182">
                      <a:extLst>
                        <a:ext uri="{FF2B5EF4-FFF2-40B4-BE49-F238E27FC236}">
                          <a16:creationId xmlns:a16="http://schemas.microsoft.com/office/drawing/2014/main" id="{9BD84AC4-CD1E-4D5F-857F-0B77F9D40C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183">
                      <a:extLst>
                        <a:ext uri="{FF2B5EF4-FFF2-40B4-BE49-F238E27FC236}">
                          <a16:creationId xmlns:a16="http://schemas.microsoft.com/office/drawing/2014/main" id="{846FA407-766C-4901-A1C2-03EE85527F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184">
                      <a:extLst>
                        <a:ext uri="{FF2B5EF4-FFF2-40B4-BE49-F238E27FC236}">
                          <a16:creationId xmlns:a16="http://schemas.microsoft.com/office/drawing/2014/main" id="{E869713E-815D-4081-A950-6D2006BF0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185">
                      <a:extLst>
                        <a:ext uri="{FF2B5EF4-FFF2-40B4-BE49-F238E27FC236}">
                          <a16:creationId xmlns:a16="http://schemas.microsoft.com/office/drawing/2014/main" id="{D222BC37-17E2-4F7F-A220-F4F0FCBFF5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186">
                      <a:extLst>
                        <a:ext uri="{FF2B5EF4-FFF2-40B4-BE49-F238E27FC236}">
                          <a16:creationId xmlns:a16="http://schemas.microsoft.com/office/drawing/2014/main" id="{6D8C2F81-EA49-4C99-BB18-7117368C33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187">
                      <a:extLst>
                        <a:ext uri="{FF2B5EF4-FFF2-40B4-BE49-F238E27FC236}">
                          <a16:creationId xmlns:a16="http://schemas.microsoft.com/office/drawing/2014/main" id="{3ACC3678-F28D-401E-8F9E-257017B448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188">
                      <a:extLst>
                        <a:ext uri="{FF2B5EF4-FFF2-40B4-BE49-F238E27FC236}">
                          <a16:creationId xmlns:a16="http://schemas.microsoft.com/office/drawing/2014/main" id="{206AE191-2FBF-4FB5-BD45-E97541621B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189">
                    <a:extLst>
                      <a:ext uri="{FF2B5EF4-FFF2-40B4-BE49-F238E27FC236}">
                        <a16:creationId xmlns:a16="http://schemas.microsoft.com/office/drawing/2014/main" id="{F1C6EC67-2E53-4AFE-B5EF-DB21A39C0A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190">
                      <a:extLst>
                        <a:ext uri="{FF2B5EF4-FFF2-40B4-BE49-F238E27FC236}">
                          <a16:creationId xmlns:a16="http://schemas.microsoft.com/office/drawing/2014/main" id="{D6E0E4C2-736A-42AC-B1C6-09E13A122D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191">
                      <a:extLst>
                        <a:ext uri="{FF2B5EF4-FFF2-40B4-BE49-F238E27FC236}">
                          <a16:creationId xmlns:a16="http://schemas.microsoft.com/office/drawing/2014/main" id="{E5659B59-D84E-43E0-B973-F79D7C8CF0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192">
                      <a:extLst>
                        <a:ext uri="{FF2B5EF4-FFF2-40B4-BE49-F238E27FC236}">
                          <a16:creationId xmlns:a16="http://schemas.microsoft.com/office/drawing/2014/main" id="{68656008-4357-46C7-8367-14D883C6E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193">
                      <a:extLst>
                        <a:ext uri="{FF2B5EF4-FFF2-40B4-BE49-F238E27FC236}">
                          <a16:creationId xmlns:a16="http://schemas.microsoft.com/office/drawing/2014/main" id="{31BA3CBF-FC9F-4EEB-9C24-DB4C1EA456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194">
                      <a:extLst>
                        <a:ext uri="{FF2B5EF4-FFF2-40B4-BE49-F238E27FC236}">
                          <a16:creationId xmlns:a16="http://schemas.microsoft.com/office/drawing/2014/main" id="{14E3D28C-88F2-40E2-B1C1-249D011C80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195">
                      <a:extLst>
                        <a:ext uri="{FF2B5EF4-FFF2-40B4-BE49-F238E27FC236}">
                          <a16:creationId xmlns:a16="http://schemas.microsoft.com/office/drawing/2014/main" id="{93DE3867-A716-4195-98B5-B1F68911DD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196">
                      <a:extLst>
                        <a:ext uri="{FF2B5EF4-FFF2-40B4-BE49-F238E27FC236}">
                          <a16:creationId xmlns:a16="http://schemas.microsoft.com/office/drawing/2014/main" id="{BB486C63-1514-424C-B925-A017E58A3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197">
                      <a:extLst>
                        <a:ext uri="{FF2B5EF4-FFF2-40B4-BE49-F238E27FC236}">
                          <a16:creationId xmlns:a16="http://schemas.microsoft.com/office/drawing/2014/main" id="{0EB717A3-6C8D-4F3B-B6E2-87A30FE8F6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>
                <a:extLst>
                  <a:ext uri="{FF2B5EF4-FFF2-40B4-BE49-F238E27FC236}">
                    <a16:creationId xmlns:a16="http://schemas.microsoft.com/office/drawing/2014/main" id="{3E0B7807-238E-4BFC-A156-715BD61EAEC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>
                  <a:extLst>
                    <a:ext uri="{FF2B5EF4-FFF2-40B4-BE49-F238E27FC236}">
                      <a16:creationId xmlns:a16="http://schemas.microsoft.com/office/drawing/2014/main" id="{77262101-4580-4591-8540-7A209D301D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00">
                  <a:extLst>
                    <a:ext uri="{FF2B5EF4-FFF2-40B4-BE49-F238E27FC236}">
                      <a16:creationId xmlns:a16="http://schemas.microsoft.com/office/drawing/2014/main" id="{6413949F-247A-4BB8-89FB-303B1C6CDAC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01">
                  <a:extLst>
                    <a:ext uri="{FF2B5EF4-FFF2-40B4-BE49-F238E27FC236}">
                      <a16:creationId xmlns:a16="http://schemas.microsoft.com/office/drawing/2014/main" id="{A9011E5E-7F41-4DD8-8FA4-709112E82D2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02">
                  <a:extLst>
                    <a:ext uri="{FF2B5EF4-FFF2-40B4-BE49-F238E27FC236}">
                      <a16:creationId xmlns:a16="http://schemas.microsoft.com/office/drawing/2014/main" id="{9B9022C8-823F-48D1-B594-EB9A00A333D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03">
                  <a:extLst>
                    <a:ext uri="{FF2B5EF4-FFF2-40B4-BE49-F238E27FC236}">
                      <a16:creationId xmlns:a16="http://schemas.microsoft.com/office/drawing/2014/main" id="{8DB2A182-22C6-4326-9267-9A85805A5F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04">
                  <a:extLst>
                    <a:ext uri="{FF2B5EF4-FFF2-40B4-BE49-F238E27FC236}">
                      <a16:creationId xmlns:a16="http://schemas.microsoft.com/office/drawing/2014/main" id="{232D6BED-716A-40DB-A31E-E4A5DD79033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05">
                  <a:extLst>
                    <a:ext uri="{FF2B5EF4-FFF2-40B4-BE49-F238E27FC236}">
                      <a16:creationId xmlns:a16="http://schemas.microsoft.com/office/drawing/2014/main" id="{CBD9F987-6D60-4E9C-9416-B668F1613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6EC8D3BA-EEE6-4D41-919C-376D3AF89B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08367EC7-265A-47C6-B089-FC3CD428A1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B150B30D-44D8-42B5-BCA8-05631B729AA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CD76B495-9244-4671-8B1E-E5564FF29DE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10">
              <a:extLst>
                <a:ext uri="{FF2B5EF4-FFF2-40B4-BE49-F238E27FC236}">
                  <a16:creationId xmlns:a16="http://schemas.microsoft.com/office/drawing/2014/main" id="{3C6BC6BD-FE99-497B-A353-068656631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A1C41885-E2F7-4984-A6A4-10A96ABAB5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>
                <a:extLst>
                  <a:ext uri="{FF2B5EF4-FFF2-40B4-BE49-F238E27FC236}">
                    <a16:creationId xmlns:a16="http://schemas.microsoft.com/office/drawing/2014/main" id="{DA729F49-372D-445D-B269-54DF137363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>
                <a:extLst>
                  <a:ext uri="{FF2B5EF4-FFF2-40B4-BE49-F238E27FC236}">
                    <a16:creationId xmlns:a16="http://schemas.microsoft.com/office/drawing/2014/main" id="{178BB4CE-E25C-4009-95E3-F9EBCE04F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>
                <a:extLst>
                  <a:ext uri="{FF2B5EF4-FFF2-40B4-BE49-F238E27FC236}">
                    <a16:creationId xmlns:a16="http://schemas.microsoft.com/office/drawing/2014/main" id="{B2E774E2-B4E9-4823-8F5C-0FE430AFB7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>
                <a:extLst>
                  <a:ext uri="{FF2B5EF4-FFF2-40B4-BE49-F238E27FC236}">
                    <a16:creationId xmlns:a16="http://schemas.microsoft.com/office/drawing/2014/main" id="{DD293755-D0BA-4D7C-AAAD-6796AD651C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>
              <a:extLst>
                <a:ext uri="{FF2B5EF4-FFF2-40B4-BE49-F238E27FC236}">
                  <a16:creationId xmlns:a16="http://schemas.microsoft.com/office/drawing/2014/main" id="{ECD9A347-9884-4CB4-BD0D-418C048D5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>
                <a:extLst>
                  <a:ext uri="{FF2B5EF4-FFF2-40B4-BE49-F238E27FC236}">
                    <a16:creationId xmlns:a16="http://schemas.microsoft.com/office/drawing/2014/main" id="{6DDA7064-ED1C-4B44-B8A4-B2182123E98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>
                  <a:extLst>
                    <a:ext uri="{FF2B5EF4-FFF2-40B4-BE49-F238E27FC236}">
                      <a16:creationId xmlns:a16="http://schemas.microsoft.com/office/drawing/2014/main" id="{28C1DA05-B590-49C5-98B1-12390E7C5D1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>
                  <a:extLst>
                    <a:ext uri="{FF2B5EF4-FFF2-40B4-BE49-F238E27FC236}">
                      <a16:creationId xmlns:a16="http://schemas.microsoft.com/office/drawing/2014/main" id="{D17A1963-D5F4-4DC0-AAE1-C77243A176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>
                <a:extLst>
                  <a:ext uri="{FF2B5EF4-FFF2-40B4-BE49-F238E27FC236}">
                    <a16:creationId xmlns:a16="http://schemas.microsoft.com/office/drawing/2014/main" id="{9E788CB6-AAF7-4A6C-BE70-78D155D3C8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>
                  <a:extLst>
                    <a:ext uri="{FF2B5EF4-FFF2-40B4-BE49-F238E27FC236}">
                      <a16:creationId xmlns:a16="http://schemas.microsoft.com/office/drawing/2014/main" id="{C5C16DE9-7DD0-4608-8352-7619351F20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>
                  <a:extLst>
                    <a:ext uri="{FF2B5EF4-FFF2-40B4-BE49-F238E27FC236}">
                      <a16:creationId xmlns:a16="http://schemas.microsoft.com/office/drawing/2014/main" id="{3CC01C83-879A-44D2-AC10-0E2556B448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>
                <a:extLst>
                  <a:ext uri="{FF2B5EF4-FFF2-40B4-BE49-F238E27FC236}">
                    <a16:creationId xmlns:a16="http://schemas.microsoft.com/office/drawing/2014/main" id="{0324DE0C-6110-439B-9DFF-8A26E0F13A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>
                  <a:extLst>
                    <a:ext uri="{FF2B5EF4-FFF2-40B4-BE49-F238E27FC236}">
                      <a16:creationId xmlns:a16="http://schemas.microsoft.com/office/drawing/2014/main" id="{C9A2B454-68D7-46F9-83FD-6D99D955E0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>
                  <a:extLst>
                    <a:ext uri="{FF2B5EF4-FFF2-40B4-BE49-F238E27FC236}">
                      <a16:creationId xmlns:a16="http://schemas.microsoft.com/office/drawing/2014/main" id="{C3166ED4-B1D0-468A-B42A-6754DFE62C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>
                <a:extLst>
                  <a:ext uri="{FF2B5EF4-FFF2-40B4-BE49-F238E27FC236}">
                    <a16:creationId xmlns:a16="http://schemas.microsoft.com/office/drawing/2014/main" id="{1D260BB1-2181-42F7-9185-166D32147ED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>
                  <a:extLst>
                    <a:ext uri="{FF2B5EF4-FFF2-40B4-BE49-F238E27FC236}">
                      <a16:creationId xmlns:a16="http://schemas.microsoft.com/office/drawing/2014/main" id="{0C1D9BB7-F098-4809-A91C-EF1CFD72AD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>
                  <a:extLst>
                    <a:ext uri="{FF2B5EF4-FFF2-40B4-BE49-F238E27FC236}">
                      <a16:creationId xmlns:a16="http://schemas.microsoft.com/office/drawing/2014/main" id="{EBB924C7-C131-47BB-BDF0-BED29524416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>
                <a:extLst>
                  <a:ext uri="{FF2B5EF4-FFF2-40B4-BE49-F238E27FC236}">
                    <a16:creationId xmlns:a16="http://schemas.microsoft.com/office/drawing/2014/main" id="{80242234-FFDA-4B6E-88F9-51D9E47AF65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>
                  <a:extLst>
                    <a:ext uri="{FF2B5EF4-FFF2-40B4-BE49-F238E27FC236}">
                      <a16:creationId xmlns:a16="http://schemas.microsoft.com/office/drawing/2014/main" id="{4DEF0210-340E-47C4-9A87-4ED3C749DC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>
                  <a:extLst>
                    <a:ext uri="{FF2B5EF4-FFF2-40B4-BE49-F238E27FC236}">
                      <a16:creationId xmlns:a16="http://schemas.microsoft.com/office/drawing/2014/main" id="{5C218F3A-E610-43B3-9F37-B2ADA54464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>
                <a:extLst>
                  <a:ext uri="{FF2B5EF4-FFF2-40B4-BE49-F238E27FC236}">
                    <a16:creationId xmlns:a16="http://schemas.microsoft.com/office/drawing/2014/main" id="{CE9BDD9D-7CAA-4B11-B8A5-96E7B88C8A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>
                  <a:extLst>
                    <a:ext uri="{FF2B5EF4-FFF2-40B4-BE49-F238E27FC236}">
                      <a16:creationId xmlns:a16="http://schemas.microsoft.com/office/drawing/2014/main" id="{399A19E4-A145-421B-A61E-8F23ACD8199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>
                  <a:extLst>
                    <a:ext uri="{FF2B5EF4-FFF2-40B4-BE49-F238E27FC236}">
                      <a16:creationId xmlns:a16="http://schemas.microsoft.com/office/drawing/2014/main" id="{85EA30D3-63EB-4044-9DED-F454245768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>
                <a:extLst>
                  <a:ext uri="{FF2B5EF4-FFF2-40B4-BE49-F238E27FC236}">
                    <a16:creationId xmlns:a16="http://schemas.microsoft.com/office/drawing/2014/main" id="{7D5090D4-9213-44AD-AD28-4C6A2BA2CB3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>
                  <a:extLst>
                    <a:ext uri="{FF2B5EF4-FFF2-40B4-BE49-F238E27FC236}">
                      <a16:creationId xmlns:a16="http://schemas.microsoft.com/office/drawing/2014/main" id="{7DABB03B-0D0A-4534-8DCF-698A7EC2D8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>
                  <a:extLst>
                    <a:ext uri="{FF2B5EF4-FFF2-40B4-BE49-F238E27FC236}">
                      <a16:creationId xmlns:a16="http://schemas.microsoft.com/office/drawing/2014/main" id="{019F3F1E-E7B9-4F20-B7BA-C89E195576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>
                <a:extLst>
                  <a:ext uri="{FF2B5EF4-FFF2-40B4-BE49-F238E27FC236}">
                    <a16:creationId xmlns:a16="http://schemas.microsoft.com/office/drawing/2014/main" id="{E3A3E37E-36C6-4A62-93A0-E0788C98A9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>
                  <a:extLst>
                    <a:ext uri="{FF2B5EF4-FFF2-40B4-BE49-F238E27FC236}">
                      <a16:creationId xmlns:a16="http://schemas.microsoft.com/office/drawing/2014/main" id="{2B6C5FDF-92AC-46FC-A470-A9EB5E66E19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>
                  <a:extLst>
                    <a:ext uri="{FF2B5EF4-FFF2-40B4-BE49-F238E27FC236}">
                      <a16:creationId xmlns:a16="http://schemas.microsoft.com/office/drawing/2014/main" id="{22CA5B2D-FD64-4351-83B9-D2941C6E15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>
            <a:extLst>
              <a:ext uri="{FF2B5EF4-FFF2-40B4-BE49-F238E27FC236}">
                <a16:creationId xmlns:a16="http://schemas.microsoft.com/office/drawing/2014/main" id="{86549CFF-224B-4D45-AC24-E930EDA3C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017F0CA-2DBC-40CF-8A95-1B619148D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81F0ED9-D473-41DE-B6A0-981E95682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E1FF9C54-0F08-4BFF-932E-4155DD368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10F907-B031-4F8F-86A7-50C984C5D2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4507118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C7A6E69F-490A-44DC-B818-42B50EA41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E8A7845E-62A9-4436-AD27-A4ADDFAE7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C1439ED7-FAB3-437F-BDF6-58D0A49AE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D5D7F-A2F9-468C-9B0F-9DE481D392E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0106087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24BF4292-B9EC-459A-B2A9-FD4A8F76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2AC3747D-9BEA-4C2D-B037-0C97A9F70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FA56D077-1AD0-4C99-916F-EBA9369BD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6D07D-D0C2-451B-A9F2-D9720530C38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6184658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BE3546BB-2C37-49FA-A60A-E88E7F916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F7655A11-6702-4361-A525-D36FD458F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1D3C054-5EC1-40F9-B033-4B3B50AE3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84440-DD77-4E62-8AAD-2F00D2B899B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82962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A2FB1634-4947-486C-9A4D-13035F6B8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92E94D2A-94A0-4824-974D-C5F3157AA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35CF3A4D-A7B0-4F57-A751-F4DE34221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F21AD-C434-4DE8-9D23-4E84F002DA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26012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50F834D-5F90-4B8C-BB63-B656CA750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053908C7-12E9-4117-B544-48127742F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E4419608-5DDB-43A0-8E3C-83E48C654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5E01C-6ED9-41AC-9001-A6228A7E49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743634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6D0649AF-7005-4C6D-BCEA-634DCBC59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48DF74B-246E-425A-B8E5-CA6ED4772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C656E5E-D80E-4976-8039-6DF8D29E9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2E263-AD6D-4B3C-A85F-89C374F812B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3355331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635D9980-28E8-4857-B670-FAB96A3FC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F6A4B92C-2745-48C7-9BE9-5FF35CBFB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B83E178-3594-4DF4-AEA3-A533FEC7F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DF94D-E408-4B0A-BF6C-759DD69D1F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6526428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658853DD-F24E-458A-9398-7BB58429C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963624B8-62AE-4851-9DE8-B09CCA9E2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34600AF-1B46-4AD6-B93A-98437171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DB4D-0090-433B-BFD3-AF3C8FD8C4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9603087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15895A8C-B8D8-4183-8120-23477F6C5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DF6B32F5-AAA1-48D1-A611-967AFE44E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32448C9-8127-45FE-B55F-A4695637C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F187E-2BA2-486B-BFAA-924EE5FD921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1747904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C9068F83-D556-4490-8092-6AD6DD004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47C5D033-DA6A-43CE-BA4E-96BAE60D4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96BCECF3-D713-4BA3-9396-B182FA6CF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6344E-08ED-40BA-88BE-BA33DF1E982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6687836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0C28DE38-676E-4596-ABC8-8D82FADBD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C0A07A8A-F0E1-40EA-9003-A57778CB9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71C3F803-D06B-47F4-B649-389154A36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F0DBA-04A7-417A-B364-4EC5BE1FA7A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110622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C03C06D5-87F2-4149-834D-45668EAD7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56F7DAE7-F534-4A90-B042-5484160E1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5B14548D-0EFF-4C88-B46F-988831839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DCF27-DE0D-4DB4-8896-924D6547E0D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76019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3F59EE4C-E063-4D85-8E01-F106F0E3F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10067615-8769-4DFC-9039-DFFD489C8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5DBA1474-3B83-4BB0-931D-4D58AB048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AE621-8229-49E2-94FA-26EE77F89A5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2569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4FDF1F17-B549-474E-A231-13D5710D1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8527A310-D4E7-4D4E-8A9C-3B5A4B43B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15DC11D-2572-4AD3-9BF9-E8E009CB6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5278-EA94-40E8-82E7-26627814C5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5457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8A147F60-94DE-4900-AF9C-6897DF2CD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0F6F0C3A-72B4-484A-97E7-F38682942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733B7A9-7E44-4076-9947-88D96C72C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2987A-81D6-428B-8641-883DFF02630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77627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EE4FFC88-E76E-4C01-9E74-EF0066A81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D10F52C1-8E32-4465-83A5-D54140125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11C831C3-3581-4A87-9341-A0F5AB400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567A5-B083-48C7-9925-0AAA667E7E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47992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2035C7E-EFA0-437B-B0B0-2423BD82CDC2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82BA405-A465-4D53-9F66-B6E562B0F3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3F5C0564-B5B4-4E5B-B6FF-7F7E68C40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>
                  <a:extLst>
                    <a:ext uri="{FF2B5EF4-FFF2-40B4-BE49-F238E27FC236}">
                      <a16:creationId xmlns:a16="http://schemas.microsoft.com/office/drawing/2014/main" id="{A59C7795-AE94-4B69-9775-D8B00C4886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4" name="Rectangle 6">
                  <a:extLst>
                    <a:ext uri="{FF2B5EF4-FFF2-40B4-BE49-F238E27FC236}">
                      <a16:creationId xmlns:a16="http://schemas.microsoft.com/office/drawing/2014/main" id="{A265DDCA-3E1C-48BE-8B47-2687F798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5" name="Rectangle 7">
                  <a:extLst>
                    <a:ext uri="{FF2B5EF4-FFF2-40B4-BE49-F238E27FC236}">
                      <a16:creationId xmlns:a16="http://schemas.microsoft.com/office/drawing/2014/main" id="{8D2ED302-9951-4011-9AD0-8AAE7F144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6" name="Rectangle 8">
                  <a:extLst>
                    <a:ext uri="{FF2B5EF4-FFF2-40B4-BE49-F238E27FC236}">
                      <a16:creationId xmlns:a16="http://schemas.microsoft.com/office/drawing/2014/main" id="{EB46A7EE-CEC6-4089-B7A2-6E2088B33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7" name="Rectangle 9">
                  <a:extLst>
                    <a:ext uri="{FF2B5EF4-FFF2-40B4-BE49-F238E27FC236}">
                      <a16:creationId xmlns:a16="http://schemas.microsoft.com/office/drawing/2014/main" id="{EEE2991B-9AC2-449D-8C40-DE242FD96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59" name="Group 10">
                <a:extLst>
                  <a:ext uri="{FF2B5EF4-FFF2-40B4-BE49-F238E27FC236}">
                    <a16:creationId xmlns:a16="http://schemas.microsoft.com/office/drawing/2014/main" id="{431CAB30-4D0D-409D-A6C7-F29607272B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>
                  <a:extLst>
                    <a:ext uri="{FF2B5EF4-FFF2-40B4-BE49-F238E27FC236}">
                      <a16:creationId xmlns:a16="http://schemas.microsoft.com/office/drawing/2014/main" id="{B21F7B70-B82E-4EB5-904F-7FB56C53D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9" name="Rectangle 12">
                  <a:extLst>
                    <a:ext uri="{FF2B5EF4-FFF2-40B4-BE49-F238E27FC236}">
                      <a16:creationId xmlns:a16="http://schemas.microsoft.com/office/drawing/2014/main" id="{109A1837-7DC8-4796-9B98-2B910F51A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0" name="Rectangle 13">
                  <a:extLst>
                    <a:ext uri="{FF2B5EF4-FFF2-40B4-BE49-F238E27FC236}">
                      <a16:creationId xmlns:a16="http://schemas.microsoft.com/office/drawing/2014/main" id="{46951202-FB12-4AC0-BB3D-D46FCAC9C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1" name="Rectangle 14">
                  <a:extLst>
                    <a:ext uri="{FF2B5EF4-FFF2-40B4-BE49-F238E27FC236}">
                      <a16:creationId xmlns:a16="http://schemas.microsoft.com/office/drawing/2014/main" id="{CB0ECFE4-7234-4227-893D-C5B3AB86D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2" name="Rectangle 15">
                  <a:extLst>
                    <a:ext uri="{FF2B5EF4-FFF2-40B4-BE49-F238E27FC236}">
                      <a16:creationId xmlns:a16="http://schemas.microsoft.com/office/drawing/2014/main" id="{3975285A-EAC3-45D8-8918-1F6D13923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0" name="Group 16">
                <a:extLst>
                  <a:ext uri="{FF2B5EF4-FFF2-40B4-BE49-F238E27FC236}">
                    <a16:creationId xmlns:a16="http://schemas.microsoft.com/office/drawing/2014/main" id="{14835AC1-D0FA-4DCB-8B7F-F9708A9D7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>
                  <a:extLst>
                    <a:ext uri="{FF2B5EF4-FFF2-40B4-BE49-F238E27FC236}">
                      <a16:creationId xmlns:a16="http://schemas.microsoft.com/office/drawing/2014/main" id="{F594F1E1-C53C-49BC-967D-558EF8A04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4" name="Rectangle 18">
                  <a:extLst>
                    <a:ext uri="{FF2B5EF4-FFF2-40B4-BE49-F238E27FC236}">
                      <a16:creationId xmlns:a16="http://schemas.microsoft.com/office/drawing/2014/main" id="{483DB548-201A-4560-A3FD-AB93BE357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5" name="Rectangle 19">
                  <a:extLst>
                    <a:ext uri="{FF2B5EF4-FFF2-40B4-BE49-F238E27FC236}">
                      <a16:creationId xmlns:a16="http://schemas.microsoft.com/office/drawing/2014/main" id="{B0BB72DC-173B-42C5-94BB-4D915DCA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6" name="Rectangle 20">
                  <a:extLst>
                    <a:ext uri="{FF2B5EF4-FFF2-40B4-BE49-F238E27FC236}">
                      <a16:creationId xmlns:a16="http://schemas.microsoft.com/office/drawing/2014/main" id="{87F5520A-D7AD-4481-B4CB-2428E2FE0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7" name="Rectangle 21">
                  <a:extLst>
                    <a:ext uri="{FF2B5EF4-FFF2-40B4-BE49-F238E27FC236}">
                      <a16:creationId xmlns:a16="http://schemas.microsoft.com/office/drawing/2014/main" id="{2930E56B-261D-44D4-AB35-4DB1E96DB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1" name="Group 22">
                <a:extLst>
                  <a:ext uri="{FF2B5EF4-FFF2-40B4-BE49-F238E27FC236}">
                    <a16:creationId xmlns:a16="http://schemas.microsoft.com/office/drawing/2014/main" id="{D8D6FB15-C49E-47C7-ABA9-2E7AD1994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>
                  <a:extLst>
                    <a:ext uri="{FF2B5EF4-FFF2-40B4-BE49-F238E27FC236}">
                      <a16:creationId xmlns:a16="http://schemas.microsoft.com/office/drawing/2014/main" id="{29E04C91-7644-4258-A3E0-17BF5E53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9" name="Rectangle 24">
                  <a:extLst>
                    <a:ext uri="{FF2B5EF4-FFF2-40B4-BE49-F238E27FC236}">
                      <a16:creationId xmlns:a16="http://schemas.microsoft.com/office/drawing/2014/main" id="{B4B388BC-EC09-409C-AC74-04BD9C75B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0" name="Rectangle 25">
                  <a:extLst>
                    <a:ext uri="{FF2B5EF4-FFF2-40B4-BE49-F238E27FC236}">
                      <a16:creationId xmlns:a16="http://schemas.microsoft.com/office/drawing/2014/main" id="{9501B5BC-DF0E-439F-9FF3-FF7636BC1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1" name="Rectangle 26">
                  <a:extLst>
                    <a:ext uri="{FF2B5EF4-FFF2-40B4-BE49-F238E27FC236}">
                      <a16:creationId xmlns:a16="http://schemas.microsoft.com/office/drawing/2014/main" id="{190642C8-3F71-4B5B-BF4D-56AA259FB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2" name="Rectangle 27">
                  <a:extLst>
                    <a:ext uri="{FF2B5EF4-FFF2-40B4-BE49-F238E27FC236}">
                      <a16:creationId xmlns:a16="http://schemas.microsoft.com/office/drawing/2014/main" id="{F0BC5E0B-68D7-413D-AFA0-DEE76909D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2" name="Group 28">
                <a:extLst>
                  <a:ext uri="{FF2B5EF4-FFF2-40B4-BE49-F238E27FC236}">
                    <a16:creationId xmlns:a16="http://schemas.microsoft.com/office/drawing/2014/main" id="{731B490A-691D-492F-B4EC-F6A955766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>
                  <a:extLst>
                    <a:ext uri="{FF2B5EF4-FFF2-40B4-BE49-F238E27FC236}">
                      <a16:creationId xmlns:a16="http://schemas.microsoft.com/office/drawing/2014/main" id="{4F9DA3FD-C72E-40A2-9A51-D28D423B8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4" name="Rectangle 30">
                  <a:extLst>
                    <a:ext uri="{FF2B5EF4-FFF2-40B4-BE49-F238E27FC236}">
                      <a16:creationId xmlns:a16="http://schemas.microsoft.com/office/drawing/2014/main" id="{31111CA2-47A3-4B27-BC37-93DC8F67C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5" name="Rectangle 31">
                  <a:extLst>
                    <a:ext uri="{FF2B5EF4-FFF2-40B4-BE49-F238E27FC236}">
                      <a16:creationId xmlns:a16="http://schemas.microsoft.com/office/drawing/2014/main" id="{49828DE2-9B22-4705-B0BF-F002EBDC0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6" name="Rectangle 32">
                  <a:extLst>
                    <a:ext uri="{FF2B5EF4-FFF2-40B4-BE49-F238E27FC236}">
                      <a16:creationId xmlns:a16="http://schemas.microsoft.com/office/drawing/2014/main" id="{A2C49AE4-DB4A-4A47-9BCF-91BC8B267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7" name="Rectangle 33">
                  <a:extLst>
                    <a:ext uri="{FF2B5EF4-FFF2-40B4-BE49-F238E27FC236}">
                      <a16:creationId xmlns:a16="http://schemas.microsoft.com/office/drawing/2014/main" id="{71C7F619-A73C-44AD-930A-8C6302156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  <p:grpSp>
          <p:nvGrpSpPr>
            <p:cNvPr id="1033" name="Group 34">
              <a:extLst>
                <a:ext uri="{FF2B5EF4-FFF2-40B4-BE49-F238E27FC236}">
                  <a16:creationId xmlns:a16="http://schemas.microsoft.com/office/drawing/2014/main" id="{61CCEF6D-D0F6-462F-AADA-EF78F6EDE80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>
                <a:extLst>
                  <a:ext uri="{FF2B5EF4-FFF2-40B4-BE49-F238E27FC236}">
                    <a16:creationId xmlns:a16="http://schemas.microsoft.com/office/drawing/2014/main" id="{81BB250F-616E-41F1-9461-889C7E0157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>
                  <a:extLst>
                    <a:ext uri="{FF2B5EF4-FFF2-40B4-BE49-F238E27FC236}">
                      <a16:creationId xmlns:a16="http://schemas.microsoft.com/office/drawing/2014/main" id="{CB90530A-3A70-4DC1-AAB6-B1D7A574DB2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7" name="Rectangle 37">
                  <a:extLst>
                    <a:ext uri="{FF2B5EF4-FFF2-40B4-BE49-F238E27FC236}">
                      <a16:creationId xmlns:a16="http://schemas.microsoft.com/office/drawing/2014/main" id="{C8215BD9-AB3F-4C7D-B4FD-38CD78511FC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5" name="Group 38">
                <a:extLst>
                  <a:ext uri="{FF2B5EF4-FFF2-40B4-BE49-F238E27FC236}">
                    <a16:creationId xmlns:a16="http://schemas.microsoft.com/office/drawing/2014/main" id="{5E8EDFCF-54C9-4C8E-9F74-412461673E3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>
                  <a:extLst>
                    <a:ext uri="{FF2B5EF4-FFF2-40B4-BE49-F238E27FC236}">
                      <a16:creationId xmlns:a16="http://schemas.microsoft.com/office/drawing/2014/main" id="{33B58F5F-F98F-4E4E-98EC-D706427CD5F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5" name="Rectangle 40">
                  <a:extLst>
                    <a:ext uri="{FF2B5EF4-FFF2-40B4-BE49-F238E27FC236}">
                      <a16:creationId xmlns:a16="http://schemas.microsoft.com/office/drawing/2014/main" id="{9F7EEC1E-2795-4135-AE6F-1B88BC7BE4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6" name="Group 41">
                <a:extLst>
                  <a:ext uri="{FF2B5EF4-FFF2-40B4-BE49-F238E27FC236}">
                    <a16:creationId xmlns:a16="http://schemas.microsoft.com/office/drawing/2014/main" id="{78E7498F-36C3-4B07-BE89-FB0FAE94414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>
                  <a:extLst>
                    <a:ext uri="{FF2B5EF4-FFF2-40B4-BE49-F238E27FC236}">
                      <a16:creationId xmlns:a16="http://schemas.microsoft.com/office/drawing/2014/main" id="{EAF52F59-AF62-4411-BC5B-B5785EDD051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3" name="Rectangle 43">
                  <a:extLst>
                    <a:ext uri="{FF2B5EF4-FFF2-40B4-BE49-F238E27FC236}">
                      <a16:creationId xmlns:a16="http://schemas.microsoft.com/office/drawing/2014/main" id="{5CD78ACC-675F-4E52-BFFD-7A013F0BADF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7" name="Group 44">
                <a:extLst>
                  <a:ext uri="{FF2B5EF4-FFF2-40B4-BE49-F238E27FC236}">
                    <a16:creationId xmlns:a16="http://schemas.microsoft.com/office/drawing/2014/main" id="{460B8C75-A21E-47CF-9E6B-7CC3B5ECA06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>
                  <a:extLst>
                    <a:ext uri="{FF2B5EF4-FFF2-40B4-BE49-F238E27FC236}">
                      <a16:creationId xmlns:a16="http://schemas.microsoft.com/office/drawing/2014/main" id="{D3D0675E-84B6-45E6-8511-6BD013B612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1" name="Rectangle 46">
                  <a:extLst>
                    <a:ext uri="{FF2B5EF4-FFF2-40B4-BE49-F238E27FC236}">
                      <a16:creationId xmlns:a16="http://schemas.microsoft.com/office/drawing/2014/main" id="{0B2806C8-226C-442B-9455-CF0506908C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8" name="Group 47">
                <a:extLst>
                  <a:ext uri="{FF2B5EF4-FFF2-40B4-BE49-F238E27FC236}">
                    <a16:creationId xmlns:a16="http://schemas.microsoft.com/office/drawing/2014/main" id="{B5E9CD2F-27D3-4FCE-BB3B-84690D7E069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>
                  <a:extLst>
                    <a:ext uri="{FF2B5EF4-FFF2-40B4-BE49-F238E27FC236}">
                      <a16:creationId xmlns:a16="http://schemas.microsoft.com/office/drawing/2014/main" id="{9C13D024-3ED1-4DAA-A36E-6F04A38A14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9" name="Rectangle 49">
                  <a:extLst>
                    <a:ext uri="{FF2B5EF4-FFF2-40B4-BE49-F238E27FC236}">
                      <a16:creationId xmlns:a16="http://schemas.microsoft.com/office/drawing/2014/main" id="{23CC0837-964F-4716-B6D6-AE7CD3F9DC6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9" name="Group 50">
                <a:extLst>
                  <a:ext uri="{FF2B5EF4-FFF2-40B4-BE49-F238E27FC236}">
                    <a16:creationId xmlns:a16="http://schemas.microsoft.com/office/drawing/2014/main" id="{391CB29E-88A3-4C80-9BA2-E71AF04C4A8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>
                  <a:extLst>
                    <a:ext uri="{FF2B5EF4-FFF2-40B4-BE49-F238E27FC236}">
                      <a16:creationId xmlns:a16="http://schemas.microsoft.com/office/drawing/2014/main" id="{C01CFE6D-8891-42A6-B36A-27252F8E3DD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7" name="Rectangle 52">
                  <a:extLst>
                    <a:ext uri="{FF2B5EF4-FFF2-40B4-BE49-F238E27FC236}">
                      <a16:creationId xmlns:a16="http://schemas.microsoft.com/office/drawing/2014/main" id="{AE2262D5-E1D0-4E90-A478-1AB3464B868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40" name="Group 53">
                <a:extLst>
                  <a:ext uri="{FF2B5EF4-FFF2-40B4-BE49-F238E27FC236}">
                    <a16:creationId xmlns:a16="http://schemas.microsoft.com/office/drawing/2014/main" id="{6D4916A7-B705-48EA-8318-E87A0DF145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>
                  <a:extLst>
                    <a:ext uri="{FF2B5EF4-FFF2-40B4-BE49-F238E27FC236}">
                      <a16:creationId xmlns:a16="http://schemas.microsoft.com/office/drawing/2014/main" id="{075DB356-8EB1-413D-A1D4-42BCB1483D7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5" name="Rectangle 55">
                  <a:extLst>
                    <a:ext uri="{FF2B5EF4-FFF2-40B4-BE49-F238E27FC236}">
                      <a16:creationId xmlns:a16="http://schemas.microsoft.com/office/drawing/2014/main" id="{91E9980E-F1AB-47FE-AF32-AFE812A87F6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41" name="Group 56">
                <a:extLst>
                  <a:ext uri="{FF2B5EF4-FFF2-40B4-BE49-F238E27FC236}">
                    <a16:creationId xmlns:a16="http://schemas.microsoft.com/office/drawing/2014/main" id="{EDF3480E-DD1D-4D61-9C2A-77CEDE15F22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>
                  <a:extLst>
                    <a:ext uri="{FF2B5EF4-FFF2-40B4-BE49-F238E27FC236}">
                      <a16:creationId xmlns:a16="http://schemas.microsoft.com/office/drawing/2014/main" id="{C83D75AB-AA96-4B9D-832F-B860D716D0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3" name="Rectangle 58">
                  <a:extLst>
                    <a:ext uri="{FF2B5EF4-FFF2-40B4-BE49-F238E27FC236}">
                      <a16:creationId xmlns:a16="http://schemas.microsoft.com/office/drawing/2014/main" id="{C21B95CC-CFE6-45F2-93A5-A655A820A06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</p:grpSp>
      <p:sp>
        <p:nvSpPr>
          <p:cNvPr id="1027" name="Rectangle 59">
            <a:extLst>
              <a:ext uri="{FF2B5EF4-FFF2-40B4-BE49-F238E27FC236}">
                <a16:creationId xmlns:a16="http://schemas.microsoft.com/office/drawing/2014/main" id="{6F888C39-310A-40FB-8B19-CED82F3B4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60">
            <a:extLst>
              <a:ext uri="{FF2B5EF4-FFF2-40B4-BE49-F238E27FC236}">
                <a16:creationId xmlns:a16="http://schemas.microsoft.com/office/drawing/2014/main" id="{D85B4660-A2B9-4966-AED8-8A52AE021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745C46D6-DA45-4FD8-A7F5-A7D2EBA98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D347EC60-709F-47FB-9809-1E6CF134F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F50EECE2-EED6-4DC4-899B-1198F673C6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0EE80526-CF10-4DEE-A5B4-0FFA69BAF0D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91">
            <a:extLst>
              <a:ext uri="{FF2B5EF4-FFF2-40B4-BE49-F238E27FC236}">
                <a16:creationId xmlns:a16="http://schemas.microsoft.com/office/drawing/2014/main" id="{FFD30C0B-53C7-4A44-8535-28693DCAAD21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56" name="Group 201">
              <a:extLst>
                <a:ext uri="{FF2B5EF4-FFF2-40B4-BE49-F238E27FC236}">
                  <a16:creationId xmlns:a16="http://schemas.microsoft.com/office/drawing/2014/main" id="{0C2B8D70-8998-424A-8F50-2C47509FA2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82" name="Group 202">
                <a:extLst>
                  <a:ext uri="{FF2B5EF4-FFF2-40B4-BE49-F238E27FC236}">
                    <a16:creationId xmlns:a16="http://schemas.microsoft.com/office/drawing/2014/main" id="{D49E119B-9507-4CD4-ABE3-0C5D90529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107" name="Rectangle 203">
                  <a:extLst>
                    <a:ext uri="{FF2B5EF4-FFF2-40B4-BE49-F238E27FC236}">
                      <a16:creationId xmlns:a16="http://schemas.microsoft.com/office/drawing/2014/main" id="{CB45D489-3667-4F3A-8617-E7B1A490B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" name="Rectangle 204">
                  <a:extLst>
                    <a:ext uri="{FF2B5EF4-FFF2-40B4-BE49-F238E27FC236}">
                      <a16:creationId xmlns:a16="http://schemas.microsoft.com/office/drawing/2014/main" id="{21F669EF-04C3-45DD-A96C-7B368529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" name="Rectangle 205">
                  <a:extLst>
                    <a:ext uri="{FF2B5EF4-FFF2-40B4-BE49-F238E27FC236}">
                      <a16:creationId xmlns:a16="http://schemas.microsoft.com/office/drawing/2014/main" id="{0589DDDF-129E-425B-960A-A591044BC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" name="Rectangle 206">
                  <a:extLst>
                    <a:ext uri="{FF2B5EF4-FFF2-40B4-BE49-F238E27FC236}">
                      <a16:creationId xmlns:a16="http://schemas.microsoft.com/office/drawing/2014/main" id="{99FDF850-F995-49DE-A315-E70DF00B5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1" name="Rectangle 207">
                  <a:extLst>
                    <a:ext uri="{FF2B5EF4-FFF2-40B4-BE49-F238E27FC236}">
                      <a16:creationId xmlns:a16="http://schemas.microsoft.com/office/drawing/2014/main" id="{B2B676F7-56C3-4C0F-A03C-FFDFDB6C0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3" name="Group 208">
                <a:extLst>
                  <a:ext uri="{FF2B5EF4-FFF2-40B4-BE49-F238E27FC236}">
                    <a16:creationId xmlns:a16="http://schemas.microsoft.com/office/drawing/2014/main" id="{CBF7836F-687A-41CF-8C19-B75D48282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102" name="Rectangle 209">
                  <a:extLst>
                    <a:ext uri="{FF2B5EF4-FFF2-40B4-BE49-F238E27FC236}">
                      <a16:creationId xmlns:a16="http://schemas.microsoft.com/office/drawing/2014/main" id="{200C30AE-F691-414F-B435-478DFE42C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3" name="Rectangle 210">
                  <a:extLst>
                    <a:ext uri="{FF2B5EF4-FFF2-40B4-BE49-F238E27FC236}">
                      <a16:creationId xmlns:a16="http://schemas.microsoft.com/office/drawing/2014/main" id="{C3B30E96-FC83-4C09-9574-9DBA7F28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4" name="Rectangle 211">
                  <a:extLst>
                    <a:ext uri="{FF2B5EF4-FFF2-40B4-BE49-F238E27FC236}">
                      <a16:creationId xmlns:a16="http://schemas.microsoft.com/office/drawing/2014/main" id="{41B3EB0B-C3A0-4264-AB5A-40D0922CF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5" name="Rectangle 212">
                  <a:extLst>
                    <a:ext uri="{FF2B5EF4-FFF2-40B4-BE49-F238E27FC236}">
                      <a16:creationId xmlns:a16="http://schemas.microsoft.com/office/drawing/2014/main" id="{F2163B23-F180-4582-A7F8-E8262147B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6" name="Rectangle 213">
                  <a:extLst>
                    <a:ext uri="{FF2B5EF4-FFF2-40B4-BE49-F238E27FC236}">
                      <a16:creationId xmlns:a16="http://schemas.microsoft.com/office/drawing/2014/main" id="{C898C303-3B00-4CA2-B3A8-2F07891AF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4" name="Group 214">
                <a:extLst>
                  <a:ext uri="{FF2B5EF4-FFF2-40B4-BE49-F238E27FC236}">
                    <a16:creationId xmlns:a16="http://schemas.microsoft.com/office/drawing/2014/main" id="{ACA7F236-73B3-47BB-A0EE-6509BC24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097" name="Rectangle 215">
                  <a:extLst>
                    <a:ext uri="{FF2B5EF4-FFF2-40B4-BE49-F238E27FC236}">
                      <a16:creationId xmlns:a16="http://schemas.microsoft.com/office/drawing/2014/main" id="{0E405D2D-F46E-4EB5-AA56-66B08C6C5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8" name="Rectangle 216">
                  <a:extLst>
                    <a:ext uri="{FF2B5EF4-FFF2-40B4-BE49-F238E27FC236}">
                      <a16:creationId xmlns:a16="http://schemas.microsoft.com/office/drawing/2014/main" id="{EBEE69D5-879C-410D-9E47-6D87CAC31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9" name="Rectangle 217">
                  <a:extLst>
                    <a:ext uri="{FF2B5EF4-FFF2-40B4-BE49-F238E27FC236}">
                      <a16:creationId xmlns:a16="http://schemas.microsoft.com/office/drawing/2014/main" id="{72CA4325-4030-493B-A8A4-C4ECF6DD5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0" name="Rectangle 218">
                  <a:extLst>
                    <a:ext uri="{FF2B5EF4-FFF2-40B4-BE49-F238E27FC236}">
                      <a16:creationId xmlns:a16="http://schemas.microsoft.com/office/drawing/2014/main" id="{E0B3D658-DBC5-44E0-9C4C-386F77AA3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1" name="Rectangle 219">
                  <a:extLst>
                    <a:ext uri="{FF2B5EF4-FFF2-40B4-BE49-F238E27FC236}">
                      <a16:creationId xmlns:a16="http://schemas.microsoft.com/office/drawing/2014/main" id="{6ADFDC69-320C-44E1-8B45-73058AB2F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5" name="Group 220">
                <a:extLst>
                  <a:ext uri="{FF2B5EF4-FFF2-40B4-BE49-F238E27FC236}">
                    <a16:creationId xmlns:a16="http://schemas.microsoft.com/office/drawing/2014/main" id="{06BAF6DB-B193-49A5-B8B6-4AB083A2A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092" name="Rectangle 221">
                  <a:extLst>
                    <a:ext uri="{FF2B5EF4-FFF2-40B4-BE49-F238E27FC236}">
                      <a16:creationId xmlns:a16="http://schemas.microsoft.com/office/drawing/2014/main" id="{DCEDE047-8B8C-4311-8317-BA0A66805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3" name="Rectangle 222">
                  <a:extLst>
                    <a:ext uri="{FF2B5EF4-FFF2-40B4-BE49-F238E27FC236}">
                      <a16:creationId xmlns:a16="http://schemas.microsoft.com/office/drawing/2014/main" id="{DF73F026-7F18-4060-B837-DC75D18A4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4" name="Rectangle 223">
                  <a:extLst>
                    <a:ext uri="{FF2B5EF4-FFF2-40B4-BE49-F238E27FC236}">
                      <a16:creationId xmlns:a16="http://schemas.microsoft.com/office/drawing/2014/main" id="{30EF45FB-AE51-4C60-AB15-8DD6F8B99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5" name="Rectangle 224">
                  <a:extLst>
                    <a:ext uri="{FF2B5EF4-FFF2-40B4-BE49-F238E27FC236}">
                      <a16:creationId xmlns:a16="http://schemas.microsoft.com/office/drawing/2014/main" id="{9C839437-285D-4262-A199-AB8DFF8CB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6" name="Rectangle 225">
                  <a:extLst>
                    <a:ext uri="{FF2B5EF4-FFF2-40B4-BE49-F238E27FC236}">
                      <a16:creationId xmlns:a16="http://schemas.microsoft.com/office/drawing/2014/main" id="{96AAE59B-5F9F-4A7C-900D-670873529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6" name="Group 226">
                <a:extLst>
                  <a:ext uri="{FF2B5EF4-FFF2-40B4-BE49-F238E27FC236}">
                    <a16:creationId xmlns:a16="http://schemas.microsoft.com/office/drawing/2014/main" id="{2B42FCC3-AEB8-4EAC-94D9-21E45638D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087" name="Rectangle 227">
                  <a:extLst>
                    <a:ext uri="{FF2B5EF4-FFF2-40B4-BE49-F238E27FC236}">
                      <a16:creationId xmlns:a16="http://schemas.microsoft.com/office/drawing/2014/main" id="{6F311993-7603-4BE7-AA06-B551396F6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8" name="Rectangle 228">
                  <a:extLst>
                    <a:ext uri="{FF2B5EF4-FFF2-40B4-BE49-F238E27FC236}">
                      <a16:creationId xmlns:a16="http://schemas.microsoft.com/office/drawing/2014/main" id="{8ADD2D95-08F0-42CD-9A4B-D902445C2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9" name="Rectangle 229">
                  <a:extLst>
                    <a:ext uri="{FF2B5EF4-FFF2-40B4-BE49-F238E27FC236}">
                      <a16:creationId xmlns:a16="http://schemas.microsoft.com/office/drawing/2014/main" id="{6E74267B-5B23-4726-AA8B-C9B7290A8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0" name="Rectangle 230">
                  <a:extLst>
                    <a:ext uri="{FF2B5EF4-FFF2-40B4-BE49-F238E27FC236}">
                      <a16:creationId xmlns:a16="http://schemas.microsoft.com/office/drawing/2014/main" id="{25450C27-6959-44DB-A413-19E129800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1" name="Rectangle 231">
                  <a:extLst>
                    <a:ext uri="{FF2B5EF4-FFF2-40B4-BE49-F238E27FC236}">
                      <a16:creationId xmlns:a16="http://schemas.microsoft.com/office/drawing/2014/main" id="{11824CF1-4368-45E0-B0F6-E5B9A1C6E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57" name="Group 289">
              <a:extLst>
                <a:ext uri="{FF2B5EF4-FFF2-40B4-BE49-F238E27FC236}">
                  <a16:creationId xmlns:a16="http://schemas.microsoft.com/office/drawing/2014/main" id="{503AC144-0E30-4CDB-B6DC-1286FA090D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58" name="Group 265">
                <a:extLst>
                  <a:ext uri="{FF2B5EF4-FFF2-40B4-BE49-F238E27FC236}">
                    <a16:creationId xmlns:a16="http://schemas.microsoft.com/office/drawing/2014/main" id="{ECA832C5-16E5-4BE0-8E1A-F9322E1FAA7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080" name="Rectangle 266">
                  <a:extLst>
                    <a:ext uri="{FF2B5EF4-FFF2-40B4-BE49-F238E27FC236}">
                      <a16:creationId xmlns:a16="http://schemas.microsoft.com/office/drawing/2014/main" id="{8BAF5922-70D2-4929-967B-EB37ECCE87D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1" name="Rectangle 267">
                  <a:extLst>
                    <a:ext uri="{FF2B5EF4-FFF2-40B4-BE49-F238E27FC236}">
                      <a16:creationId xmlns:a16="http://schemas.microsoft.com/office/drawing/2014/main" id="{902E298C-86DA-428F-B487-9CE9F46EC0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59" name="Group 268">
                <a:extLst>
                  <a:ext uri="{FF2B5EF4-FFF2-40B4-BE49-F238E27FC236}">
                    <a16:creationId xmlns:a16="http://schemas.microsoft.com/office/drawing/2014/main" id="{2309F4B7-CC96-431F-B41E-0DA9AADE29F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078" name="Rectangle 269">
                  <a:extLst>
                    <a:ext uri="{FF2B5EF4-FFF2-40B4-BE49-F238E27FC236}">
                      <a16:creationId xmlns:a16="http://schemas.microsoft.com/office/drawing/2014/main" id="{2BA25071-B660-4F57-A914-3C0AC6E8619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9" name="Rectangle 270">
                  <a:extLst>
                    <a:ext uri="{FF2B5EF4-FFF2-40B4-BE49-F238E27FC236}">
                      <a16:creationId xmlns:a16="http://schemas.microsoft.com/office/drawing/2014/main" id="{5DF02E77-50F3-479A-8EE3-7CDB773887F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0" name="Group 271">
                <a:extLst>
                  <a:ext uri="{FF2B5EF4-FFF2-40B4-BE49-F238E27FC236}">
                    <a16:creationId xmlns:a16="http://schemas.microsoft.com/office/drawing/2014/main" id="{031BD1DE-A314-4CE5-844F-EA8A4521CB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076" name="Rectangle 272">
                  <a:extLst>
                    <a:ext uri="{FF2B5EF4-FFF2-40B4-BE49-F238E27FC236}">
                      <a16:creationId xmlns:a16="http://schemas.microsoft.com/office/drawing/2014/main" id="{96F93DB5-3E38-4B4F-981D-099F03DB80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" name="Rectangle 273">
                  <a:extLst>
                    <a:ext uri="{FF2B5EF4-FFF2-40B4-BE49-F238E27FC236}">
                      <a16:creationId xmlns:a16="http://schemas.microsoft.com/office/drawing/2014/main" id="{ED5DC4D8-3B8E-4EB6-9014-CA2254A13E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1" name="Group 274">
                <a:extLst>
                  <a:ext uri="{FF2B5EF4-FFF2-40B4-BE49-F238E27FC236}">
                    <a16:creationId xmlns:a16="http://schemas.microsoft.com/office/drawing/2014/main" id="{A23F12EC-4042-47F9-B59C-B932081322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074" name="Rectangle 275">
                  <a:extLst>
                    <a:ext uri="{FF2B5EF4-FFF2-40B4-BE49-F238E27FC236}">
                      <a16:creationId xmlns:a16="http://schemas.microsoft.com/office/drawing/2014/main" id="{6127536A-4D00-4FBF-B5AE-3334ADD344B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" name="Rectangle 276">
                  <a:extLst>
                    <a:ext uri="{FF2B5EF4-FFF2-40B4-BE49-F238E27FC236}">
                      <a16:creationId xmlns:a16="http://schemas.microsoft.com/office/drawing/2014/main" id="{A6EDB898-9A2A-4963-A30F-63271B2E85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2" name="Group 277">
                <a:extLst>
                  <a:ext uri="{FF2B5EF4-FFF2-40B4-BE49-F238E27FC236}">
                    <a16:creationId xmlns:a16="http://schemas.microsoft.com/office/drawing/2014/main" id="{7C308825-05B6-4B4F-9034-B13EB71614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072" name="Rectangle 278">
                  <a:extLst>
                    <a:ext uri="{FF2B5EF4-FFF2-40B4-BE49-F238E27FC236}">
                      <a16:creationId xmlns:a16="http://schemas.microsoft.com/office/drawing/2014/main" id="{34A5A91A-923E-40EB-8FD5-918729AA27B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3" name="Rectangle 279">
                  <a:extLst>
                    <a:ext uri="{FF2B5EF4-FFF2-40B4-BE49-F238E27FC236}">
                      <a16:creationId xmlns:a16="http://schemas.microsoft.com/office/drawing/2014/main" id="{98728B79-6B1F-4B40-9953-F10F9BF9B78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3" name="Group 280">
                <a:extLst>
                  <a:ext uri="{FF2B5EF4-FFF2-40B4-BE49-F238E27FC236}">
                    <a16:creationId xmlns:a16="http://schemas.microsoft.com/office/drawing/2014/main" id="{AEB37014-A6B5-4F46-93A7-978D57D036D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70" name="Rectangle 281">
                  <a:extLst>
                    <a:ext uri="{FF2B5EF4-FFF2-40B4-BE49-F238E27FC236}">
                      <a16:creationId xmlns:a16="http://schemas.microsoft.com/office/drawing/2014/main" id="{8D6D77D3-9D4C-4F66-817C-844982BFC40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" name="Rectangle 282">
                  <a:extLst>
                    <a:ext uri="{FF2B5EF4-FFF2-40B4-BE49-F238E27FC236}">
                      <a16:creationId xmlns:a16="http://schemas.microsoft.com/office/drawing/2014/main" id="{37CFE621-9459-419E-B0EC-B17D760B3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4" name="Group 283">
                <a:extLst>
                  <a:ext uri="{FF2B5EF4-FFF2-40B4-BE49-F238E27FC236}">
                    <a16:creationId xmlns:a16="http://schemas.microsoft.com/office/drawing/2014/main" id="{7414A27A-2B87-4B94-B7A6-7AC823F635D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068" name="Rectangle 284">
                  <a:extLst>
                    <a:ext uri="{FF2B5EF4-FFF2-40B4-BE49-F238E27FC236}">
                      <a16:creationId xmlns:a16="http://schemas.microsoft.com/office/drawing/2014/main" id="{02967B55-03A7-4F34-854E-89BD0037933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9" name="Rectangle 285">
                  <a:extLst>
                    <a:ext uri="{FF2B5EF4-FFF2-40B4-BE49-F238E27FC236}">
                      <a16:creationId xmlns:a16="http://schemas.microsoft.com/office/drawing/2014/main" id="{0CFAE151-983D-4FE3-BDC2-0A00E1DAE54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5" name="Group 286">
                <a:extLst>
                  <a:ext uri="{FF2B5EF4-FFF2-40B4-BE49-F238E27FC236}">
                    <a16:creationId xmlns:a16="http://schemas.microsoft.com/office/drawing/2014/main" id="{45D6FE86-539D-4758-A5D2-E23CBE269E3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066" name="Rectangle 287">
                  <a:extLst>
                    <a:ext uri="{FF2B5EF4-FFF2-40B4-BE49-F238E27FC236}">
                      <a16:creationId xmlns:a16="http://schemas.microsoft.com/office/drawing/2014/main" id="{05DE2459-23FE-4DA7-A465-AE554FE4456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" name="Rectangle 288">
                  <a:extLst>
                    <a:ext uri="{FF2B5EF4-FFF2-40B4-BE49-F238E27FC236}">
                      <a16:creationId xmlns:a16="http://schemas.microsoft.com/office/drawing/2014/main" id="{2CDE9F3A-3509-4E89-A361-EAB73732FD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051" name="Rectangle 2">
            <a:extLst>
              <a:ext uri="{FF2B5EF4-FFF2-40B4-BE49-F238E27FC236}">
                <a16:creationId xmlns:a16="http://schemas.microsoft.com/office/drawing/2014/main" id="{5BE49C11-FF7B-461E-A948-03A9855B1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44205F9-BD47-40B5-9A50-8A6A35BCF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5F60C6-7969-4252-AFF4-FB41C3DF64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9DB85-6F7C-4787-9DFC-41BF53361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599EE9-2316-4FDC-B539-CBA020AFC1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fld id="{B5C9FCC2-8CA7-4183-80F2-A656BFE8AE5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91">
            <a:extLst>
              <a:ext uri="{FF2B5EF4-FFF2-40B4-BE49-F238E27FC236}">
                <a16:creationId xmlns:a16="http://schemas.microsoft.com/office/drawing/2014/main" id="{AC0CE71E-0007-412C-ACC9-0692DBF65E0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080" name="Group 201">
              <a:extLst>
                <a:ext uri="{FF2B5EF4-FFF2-40B4-BE49-F238E27FC236}">
                  <a16:creationId xmlns:a16="http://schemas.microsoft.com/office/drawing/2014/main" id="{EA2CF967-A50C-414E-9BEE-D5227C724D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106" name="Group 202">
                <a:extLst>
                  <a:ext uri="{FF2B5EF4-FFF2-40B4-BE49-F238E27FC236}">
                    <a16:creationId xmlns:a16="http://schemas.microsoft.com/office/drawing/2014/main" id="{7BBD31ED-84E4-4AA7-BB45-5AD8440292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131" name="Rectangle 203">
                  <a:extLst>
                    <a:ext uri="{FF2B5EF4-FFF2-40B4-BE49-F238E27FC236}">
                      <a16:creationId xmlns:a16="http://schemas.microsoft.com/office/drawing/2014/main" id="{C4B8C902-444F-4E7F-BABB-FB422B8BF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2" name="Rectangle 204">
                  <a:extLst>
                    <a:ext uri="{FF2B5EF4-FFF2-40B4-BE49-F238E27FC236}">
                      <a16:creationId xmlns:a16="http://schemas.microsoft.com/office/drawing/2014/main" id="{92D4CFC2-C915-4138-B595-DA03DD27E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3" name="Rectangle 205">
                  <a:extLst>
                    <a:ext uri="{FF2B5EF4-FFF2-40B4-BE49-F238E27FC236}">
                      <a16:creationId xmlns:a16="http://schemas.microsoft.com/office/drawing/2014/main" id="{D2B3AD99-1826-429E-BB27-3B97F65AA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4" name="Rectangle 206">
                  <a:extLst>
                    <a:ext uri="{FF2B5EF4-FFF2-40B4-BE49-F238E27FC236}">
                      <a16:creationId xmlns:a16="http://schemas.microsoft.com/office/drawing/2014/main" id="{6BC725B2-BB1E-4EDE-BEC0-AB5FF2400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5" name="Rectangle 207">
                  <a:extLst>
                    <a:ext uri="{FF2B5EF4-FFF2-40B4-BE49-F238E27FC236}">
                      <a16:creationId xmlns:a16="http://schemas.microsoft.com/office/drawing/2014/main" id="{B0FBA5C5-5176-424A-B7D5-A9C87A877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7" name="Group 208">
                <a:extLst>
                  <a:ext uri="{FF2B5EF4-FFF2-40B4-BE49-F238E27FC236}">
                    <a16:creationId xmlns:a16="http://schemas.microsoft.com/office/drawing/2014/main" id="{1E341DE9-6F11-4BE0-A073-FDCF339986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126" name="Rectangle 209">
                  <a:extLst>
                    <a:ext uri="{FF2B5EF4-FFF2-40B4-BE49-F238E27FC236}">
                      <a16:creationId xmlns:a16="http://schemas.microsoft.com/office/drawing/2014/main" id="{DA6ABD28-79E2-40AF-B3B0-63FE479F2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7" name="Rectangle 210">
                  <a:extLst>
                    <a:ext uri="{FF2B5EF4-FFF2-40B4-BE49-F238E27FC236}">
                      <a16:creationId xmlns:a16="http://schemas.microsoft.com/office/drawing/2014/main" id="{66F83C6E-F468-4993-86FF-E3EEDA1B6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8" name="Rectangle 211">
                  <a:extLst>
                    <a:ext uri="{FF2B5EF4-FFF2-40B4-BE49-F238E27FC236}">
                      <a16:creationId xmlns:a16="http://schemas.microsoft.com/office/drawing/2014/main" id="{4026EC9D-9A2F-461B-982A-2339A4F4B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9" name="Rectangle 212">
                  <a:extLst>
                    <a:ext uri="{FF2B5EF4-FFF2-40B4-BE49-F238E27FC236}">
                      <a16:creationId xmlns:a16="http://schemas.microsoft.com/office/drawing/2014/main" id="{516E747C-70C4-444B-BD7B-877B90090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0" name="Rectangle 213">
                  <a:extLst>
                    <a:ext uri="{FF2B5EF4-FFF2-40B4-BE49-F238E27FC236}">
                      <a16:creationId xmlns:a16="http://schemas.microsoft.com/office/drawing/2014/main" id="{D5374491-BB94-4F75-BEF1-F32B1FC66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8" name="Group 214">
                <a:extLst>
                  <a:ext uri="{FF2B5EF4-FFF2-40B4-BE49-F238E27FC236}">
                    <a16:creationId xmlns:a16="http://schemas.microsoft.com/office/drawing/2014/main" id="{67CDA84A-4301-443C-9856-820226B57D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121" name="Rectangle 215">
                  <a:extLst>
                    <a:ext uri="{FF2B5EF4-FFF2-40B4-BE49-F238E27FC236}">
                      <a16:creationId xmlns:a16="http://schemas.microsoft.com/office/drawing/2014/main" id="{1AC964BF-E9B1-4FA8-8F0E-AF4D7EAE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2" name="Rectangle 216">
                  <a:extLst>
                    <a:ext uri="{FF2B5EF4-FFF2-40B4-BE49-F238E27FC236}">
                      <a16:creationId xmlns:a16="http://schemas.microsoft.com/office/drawing/2014/main" id="{3913A242-3FC9-4BB6-9041-9459E70D1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3" name="Rectangle 217">
                  <a:extLst>
                    <a:ext uri="{FF2B5EF4-FFF2-40B4-BE49-F238E27FC236}">
                      <a16:creationId xmlns:a16="http://schemas.microsoft.com/office/drawing/2014/main" id="{54DD66DB-EDE9-40D7-BDC6-D3C4A0275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4" name="Rectangle 218">
                  <a:extLst>
                    <a:ext uri="{FF2B5EF4-FFF2-40B4-BE49-F238E27FC236}">
                      <a16:creationId xmlns:a16="http://schemas.microsoft.com/office/drawing/2014/main" id="{C475624A-D644-46E1-8231-E5641E525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5" name="Rectangle 219">
                  <a:extLst>
                    <a:ext uri="{FF2B5EF4-FFF2-40B4-BE49-F238E27FC236}">
                      <a16:creationId xmlns:a16="http://schemas.microsoft.com/office/drawing/2014/main" id="{4FD9552B-111D-469A-B8F2-1FDD512C7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9" name="Group 220">
                <a:extLst>
                  <a:ext uri="{FF2B5EF4-FFF2-40B4-BE49-F238E27FC236}">
                    <a16:creationId xmlns:a16="http://schemas.microsoft.com/office/drawing/2014/main" id="{8E53253D-B30B-46E0-BFA8-DCBFA2D01B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116" name="Rectangle 221">
                  <a:extLst>
                    <a:ext uri="{FF2B5EF4-FFF2-40B4-BE49-F238E27FC236}">
                      <a16:creationId xmlns:a16="http://schemas.microsoft.com/office/drawing/2014/main" id="{B04D9116-94EA-42C4-B248-21CD8CE08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7" name="Rectangle 222">
                  <a:extLst>
                    <a:ext uri="{FF2B5EF4-FFF2-40B4-BE49-F238E27FC236}">
                      <a16:creationId xmlns:a16="http://schemas.microsoft.com/office/drawing/2014/main" id="{285B1BA4-68C0-4BB3-BCF1-FB6390AD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8" name="Rectangle 223">
                  <a:extLst>
                    <a:ext uri="{FF2B5EF4-FFF2-40B4-BE49-F238E27FC236}">
                      <a16:creationId xmlns:a16="http://schemas.microsoft.com/office/drawing/2014/main" id="{58A95D56-AC82-4D52-AD3E-D653E7BFD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9" name="Rectangle 224">
                  <a:extLst>
                    <a:ext uri="{FF2B5EF4-FFF2-40B4-BE49-F238E27FC236}">
                      <a16:creationId xmlns:a16="http://schemas.microsoft.com/office/drawing/2014/main" id="{9B11F115-F708-41FE-B6C2-38E68BEB0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0" name="Rectangle 225">
                  <a:extLst>
                    <a:ext uri="{FF2B5EF4-FFF2-40B4-BE49-F238E27FC236}">
                      <a16:creationId xmlns:a16="http://schemas.microsoft.com/office/drawing/2014/main" id="{96313626-DCCB-48A9-BC18-FEB5356EE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10" name="Group 226">
                <a:extLst>
                  <a:ext uri="{FF2B5EF4-FFF2-40B4-BE49-F238E27FC236}">
                    <a16:creationId xmlns:a16="http://schemas.microsoft.com/office/drawing/2014/main" id="{FE7427C1-DDEA-4667-9ED6-AE5115051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111" name="Rectangle 227">
                  <a:extLst>
                    <a:ext uri="{FF2B5EF4-FFF2-40B4-BE49-F238E27FC236}">
                      <a16:creationId xmlns:a16="http://schemas.microsoft.com/office/drawing/2014/main" id="{ECDD0B53-6270-4C0E-A74D-FD78E0CCD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2" name="Rectangle 228">
                  <a:extLst>
                    <a:ext uri="{FF2B5EF4-FFF2-40B4-BE49-F238E27FC236}">
                      <a16:creationId xmlns:a16="http://schemas.microsoft.com/office/drawing/2014/main" id="{5DCA353E-AFA1-44D1-A6E8-FED3D7803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3" name="Rectangle 229">
                  <a:extLst>
                    <a:ext uri="{FF2B5EF4-FFF2-40B4-BE49-F238E27FC236}">
                      <a16:creationId xmlns:a16="http://schemas.microsoft.com/office/drawing/2014/main" id="{36B93C05-D00F-4869-889C-E8564CAF0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4" name="Rectangle 230">
                  <a:extLst>
                    <a:ext uri="{FF2B5EF4-FFF2-40B4-BE49-F238E27FC236}">
                      <a16:creationId xmlns:a16="http://schemas.microsoft.com/office/drawing/2014/main" id="{87913889-E006-483E-B7C2-E86921D4D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5" name="Rectangle 231">
                  <a:extLst>
                    <a:ext uri="{FF2B5EF4-FFF2-40B4-BE49-F238E27FC236}">
                      <a16:creationId xmlns:a16="http://schemas.microsoft.com/office/drawing/2014/main" id="{2C59DE78-609F-456E-A605-C5C0E64BA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1" name="Group 289">
              <a:extLst>
                <a:ext uri="{FF2B5EF4-FFF2-40B4-BE49-F238E27FC236}">
                  <a16:creationId xmlns:a16="http://schemas.microsoft.com/office/drawing/2014/main" id="{09C3F1AE-CD28-4728-8946-FD5FA797D4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082" name="Group 265">
                <a:extLst>
                  <a:ext uri="{FF2B5EF4-FFF2-40B4-BE49-F238E27FC236}">
                    <a16:creationId xmlns:a16="http://schemas.microsoft.com/office/drawing/2014/main" id="{007C2AEC-A1D8-4FA0-8174-EF07D6FC002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04" name="Rectangle 266">
                  <a:extLst>
                    <a:ext uri="{FF2B5EF4-FFF2-40B4-BE49-F238E27FC236}">
                      <a16:creationId xmlns:a16="http://schemas.microsoft.com/office/drawing/2014/main" id="{42D24741-151B-4B7C-B9FB-826338E718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5" name="Rectangle 267">
                  <a:extLst>
                    <a:ext uri="{FF2B5EF4-FFF2-40B4-BE49-F238E27FC236}">
                      <a16:creationId xmlns:a16="http://schemas.microsoft.com/office/drawing/2014/main" id="{648765B7-FA2A-4CD2-B401-A80C35CBAA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3" name="Group 268">
                <a:extLst>
                  <a:ext uri="{FF2B5EF4-FFF2-40B4-BE49-F238E27FC236}">
                    <a16:creationId xmlns:a16="http://schemas.microsoft.com/office/drawing/2014/main" id="{9ADBF2E8-10BD-4CB2-9ADC-B0D00C5433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02" name="Rectangle 269">
                  <a:extLst>
                    <a:ext uri="{FF2B5EF4-FFF2-40B4-BE49-F238E27FC236}">
                      <a16:creationId xmlns:a16="http://schemas.microsoft.com/office/drawing/2014/main" id="{49F15F8F-E127-471F-88A2-8215692A26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3" name="Rectangle 270">
                  <a:extLst>
                    <a:ext uri="{FF2B5EF4-FFF2-40B4-BE49-F238E27FC236}">
                      <a16:creationId xmlns:a16="http://schemas.microsoft.com/office/drawing/2014/main" id="{74AD17A2-072A-4ED0-B4D4-C3BE7A53B63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4" name="Group 271">
                <a:extLst>
                  <a:ext uri="{FF2B5EF4-FFF2-40B4-BE49-F238E27FC236}">
                    <a16:creationId xmlns:a16="http://schemas.microsoft.com/office/drawing/2014/main" id="{B12EDBA4-FC0A-4A99-ABCC-8874F1D81E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00" name="Rectangle 272">
                  <a:extLst>
                    <a:ext uri="{FF2B5EF4-FFF2-40B4-BE49-F238E27FC236}">
                      <a16:creationId xmlns:a16="http://schemas.microsoft.com/office/drawing/2014/main" id="{C14B6FE4-794D-42D7-B2B2-7BAAB6CD11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1" name="Rectangle 273">
                  <a:extLst>
                    <a:ext uri="{FF2B5EF4-FFF2-40B4-BE49-F238E27FC236}">
                      <a16:creationId xmlns:a16="http://schemas.microsoft.com/office/drawing/2014/main" id="{9939D6C7-A40A-4215-B8BB-ACAB566693C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5" name="Group 274">
                <a:extLst>
                  <a:ext uri="{FF2B5EF4-FFF2-40B4-BE49-F238E27FC236}">
                    <a16:creationId xmlns:a16="http://schemas.microsoft.com/office/drawing/2014/main" id="{98E7F3FA-27D0-4042-A9CE-7DD3857C19A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098" name="Rectangle 275">
                  <a:extLst>
                    <a:ext uri="{FF2B5EF4-FFF2-40B4-BE49-F238E27FC236}">
                      <a16:creationId xmlns:a16="http://schemas.microsoft.com/office/drawing/2014/main" id="{649FE52D-A4E1-4279-9253-D2B96F43625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9" name="Rectangle 276">
                  <a:extLst>
                    <a:ext uri="{FF2B5EF4-FFF2-40B4-BE49-F238E27FC236}">
                      <a16:creationId xmlns:a16="http://schemas.microsoft.com/office/drawing/2014/main" id="{DA3EEB82-AD3B-4FF6-8879-E63EBD5B884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6" name="Group 277">
                <a:extLst>
                  <a:ext uri="{FF2B5EF4-FFF2-40B4-BE49-F238E27FC236}">
                    <a16:creationId xmlns:a16="http://schemas.microsoft.com/office/drawing/2014/main" id="{5557DDF4-559F-46F3-B869-C9C19A52CEB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096" name="Rectangle 278">
                  <a:extLst>
                    <a:ext uri="{FF2B5EF4-FFF2-40B4-BE49-F238E27FC236}">
                      <a16:creationId xmlns:a16="http://schemas.microsoft.com/office/drawing/2014/main" id="{E85CBB17-BA5E-48E4-90FF-321BD96C4AC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7" name="Rectangle 279">
                  <a:extLst>
                    <a:ext uri="{FF2B5EF4-FFF2-40B4-BE49-F238E27FC236}">
                      <a16:creationId xmlns:a16="http://schemas.microsoft.com/office/drawing/2014/main" id="{1F809051-5788-4CDC-B8EB-F287B8FA9F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7" name="Group 280">
                <a:extLst>
                  <a:ext uri="{FF2B5EF4-FFF2-40B4-BE49-F238E27FC236}">
                    <a16:creationId xmlns:a16="http://schemas.microsoft.com/office/drawing/2014/main" id="{949570D9-E715-4AA7-9849-5EA93D1958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094" name="Rectangle 281">
                  <a:extLst>
                    <a:ext uri="{FF2B5EF4-FFF2-40B4-BE49-F238E27FC236}">
                      <a16:creationId xmlns:a16="http://schemas.microsoft.com/office/drawing/2014/main" id="{7D1BE402-D2F0-4324-8BD4-B3731480D0F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5" name="Rectangle 282">
                  <a:extLst>
                    <a:ext uri="{FF2B5EF4-FFF2-40B4-BE49-F238E27FC236}">
                      <a16:creationId xmlns:a16="http://schemas.microsoft.com/office/drawing/2014/main" id="{BA3D9F62-2C4F-4A7F-A680-44B336DE467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8" name="Group 283">
                <a:extLst>
                  <a:ext uri="{FF2B5EF4-FFF2-40B4-BE49-F238E27FC236}">
                    <a16:creationId xmlns:a16="http://schemas.microsoft.com/office/drawing/2014/main" id="{1A6B9DDC-45CD-43A8-B0FF-B4638E3DBAC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092" name="Rectangle 284">
                  <a:extLst>
                    <a:ext uri="{FF2B5EF4-FFF2-40B4-BE49-F238E27FC236}">
                      <a16:creationId xmlns:a16="http://schemas.microsoft.com/office/drawing/2014/main" id="{551D7810-5CEA-4F78-AE25-FC506F10B7D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3" name="Rectangle 285">
                  <a:extLst>
                    <a:ext uri="{FF2B5EF4-FFF2-40B4-BE49-F238E27FC236}">
                      <a16:creationId xmlns:a16="http://schemas.microsoft.com/office/drawing/2014/main" id="{D8F44743-FC2E-4620-97A3-0BAC7964FF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9" name="Group 286">
                <a:extLst>
                  <a:ext uri="{FF2B5EF4-FFF2-40B4-BE49-F238E27FC236}">
                    <a16:creationId xmlns:a16="http://schemas.microsoft.com/office/drawing/2014/main" id="{3733CF07-1DAB-45E0-AF2A-2E13763C04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090" name="Rectangle 287">
                  <a:extLst>
                    <a:ext uri="{FF2B5EF4-FFF2-40B4-BE49-F238E27FC236}">
                      <a16:creationId xmlns:a16="http://schemas.microsoft.com/office/drawing/2014/main" id="{D32CC2E5-13B0-4215-B4DC-62938B69B76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1" name="Rectangle 288">
                  <a:extLst>
                    <a:ext uri="{FF2B5EF4-FFF2-40B4-BE49-F238E27FC236}">
                      <a16:creationId xmlns:a16="http://schemas.microsoft.com/office/drawing/2014/main" id="{CEA97EB0-67E3-4137-B3C4-FA5CA8A1523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75" name="Rectangle 2">
            <a:extLst>
              <a:ext uri="{FF2B5EF4-FFF2-40B4-BE49-F238E27FC236}">
                <a16:creationId xmlns:a16="http://schemas.microsoft.com/office/drawing/2014/main" id="{30BEF211-43DB-4A47-A235-EA28C8CBC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053B57D-DFC5-4A44-896E-5383E98F9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8A80DB-117D-481F-8441-C527E3F2C6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3F0789-9745-421C-90B7-D2EC201E4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BB0B8B-1BD5-4789-B963-44E3598F29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fld id="{D9E556F1-5AEE-4C36-9388-1153B34AC41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C456575-52F8-4EDF-B7AA-FBBECEF6CBA3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9553CFC2-A114-4E0F-B6B3-0D4BF26B4D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4">
                <a:extLst>
                  <a:ext uri="{FF2B5EF4-FFF2-40B4-BE49-F238E27FC236}">
                    <a16:creationId xmlns:a16="http://schemas.microsoft.com/office/drawing/2014/main" id="{30BFB3E3-0CF7-4D34-B8ED-1B17DC6C7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55" name="Rectangle 5">
                  <a:extLst>
                    <a:ext uri="{FF2B5EF4-FFF2-40B4-BE49-F238E27FC236}">
                      <a16:creationId xmlns:a16="http://schemas.microsoft.com/office/drawing/2014/main" id="{073B2D76-6695-4271-B6DB-649DF8ECC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6" name="Rectangle 6">
                  <a:extLst>
                    <a:ext uri="{FF2B5EF4-FFF2-40B4-BE49-F238E27FC236}">
                      <a16:creationId xmlns:a16="http://schemas.microsoft.com/office/drawing/2014/main" id="{0BD58A4B-A1B4-4F5F-B653-2E786446E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7" name="Rectangle 7">
                  <a:extLst>
                    <a:ext uri="{FF2B5EF4-FFF2-40B4-BE49-F238E27FC236}">
                      <a16:creationId xmlns:a16="http://schemas.microsoft.com/office/drawing/2014/main" id="{98B0774B-AD32-46EC-83BD-B38B42D8C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8" name="Rectangle 8">
                  <a:extLst>
                    <a:ext uri="{FF2B5EF4-FFF2-40B4-BE49-F238E27FC236}">
                      <a16:creationId xmlns:a16="http://schemas.microsoft.com/office/drawing/2014/main" id="{3DA1297A-3E5E-4760-B11D-3743BB527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9" name="Rectangle 9">
                  <a:extLst>
                    <a:ext uri="{FF2B5EF4-FFF2-40B4-BE49-F238E27FC236}">
                      <a16:creationId xmlns:a16="http://schemas.microsoft.com/office/drawing/2014/main" id="{560E7BE5-73A0-49FF-ACB4-E024D8563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1" name="Group 10">
                <a:extLst>
                  <a:ext uri="{FF2B5EF4-FFF2-40B4-BE49-F238E27FC236}">
                    <a16:creationId xmlns:a16="http://schemas.microsoft.com/office/drawing/2014/main" id="{4823528A-F476-413F-A7AF-AE16219E5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50" name="Rectangle 11">
                  <a:extLst>
                    <a:ext uri="{FF2B5EF4-FFF2-40B4-BE49-F238E27FC236}">
                      <a16:creationId xmlns:a16="http://schemas.microsoft.com/office/drawing/2014/main" id="{26C9B593-9322-4763-B0D7-44398CB91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1" name="Rectangle 12">
                  <a:extLst>
                    <a:ext uri="{FF2B5EF4-FFF2-40B4-BE49-F238E27FC236}">
                      <a16:creationId xmlns:a16="http://schemas.microsoft.com/office/drawing/2014/main" id="{DB6CA984-999F-411B-BE2F-334B5AE3E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2" name="Rectangle 13">
                  <a:extLst>
                    <a:ext uri="{FF2B5EF4-FFF2-40B4-BE49-F238E27FC236}">
                      <a16:creationId xmlns:a16="http://schemas.microsoft.com/office/drawing/2014/main" id="{880943EC-E474-4CEE-9D30-81D19D9A4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3" name="Rectangle 14">
                  <a:extLst>
                    <a:ext uri="{FF2B5EF4-FFF2-40B4-BE49-F238E27FC236}">
                      <a16:creationId xmlns:a16="http://schemas.microsoft.com/office/drawing/2014/main" id="{C8632FBD-48D4-4089-9190-C1E149CB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4" name="Rectangle 15">
                  <a:extLst>
                    <a:ext uri="{FF2B5EF4-FFF2-40B4-BE49-F238E27FC236}">
                      <a16:creationId xmlns:a16="http://schemas.microsoft.com/office/drawing/2014/main" id="{CEDA07AF-9E5D-4D31-9483-A59CD7A3E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2" name="Group 16">
                <a:extLst>
                  <a:ext uri="{FF2B5EF4-FFF2-40B4-BE49-F238E27FC236}">
                    <a16:creationId xmlns:a16="http://schemas.microsoft.com/office/drawing/2014/main" id="{F20CA3B9-2750-4615-9648-3EC139A6C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45" name="Rectangle 17">
                  <a:extLst>
                    <a:ext uri="{FF2B5EF4-FFF2-40B4-BE49-F238E27FC236}">
                      <a16:creationId xmlns:a16="http://schemas.microsoft.com/office/drawing/2014/main" id="{972EBF74-C2E5-4A1E-970E-3CF43A6BB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6" name="Rectangle 18">
                  <a:extLst>
                    <a:ext uri="{FF2B5EF4-FFF2-40B4-BE49-F238E27FC236}">
                      <a16:creationId xmlns:a16="http://schemas.microsoft.com/office/drawing/2014/main" id="{277C5788-8DE1-4CD1-9F64-DBA00CEB2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7" name="Rectangle 19">
                  <a:extLst>
                    <a:ext uri="{FF2B5EF4-FFF2-40B4-BE49-F238E27FC236}">
                      <a16:creationId xmlns:a16="http://schemas.microsoft.com/office/drawing/2014/main" id="{4BB228CB-0C44-4FE9-A769-8199BC72E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8" name="Rectangle 20">
                  <a:extLst>
                    <a:ext uri="{FF2B5EF4-FFF2-40B4-BE49-F238E27FC236}">
                      <a16:creationId xmlns:a16="http://schemas.microsoft.com/office/drawing/2014/main" id="{8AECF9DF-B60F-43FA-AAC8-62C4B69B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9" name="Rectangle 21">
                  <a:extLst>
                    <a:ext uri="{FF2B5EF4-FFF2-40B4-BE49-F238E27FC236}">
                      <a16:creationId xmlns:a16="http://schemas.microsoft.com/office/drawing/2014/main" id="{CAEAD2EE-7EA0-4776-889C-B9345D61E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3" name="Group 22">
                <a:extLst>
                  <a:ext uri="{FF2B5EF4-FFF2-40B4-BE49-F238E27FC236}">
                    <a16:creationId xmlns:a16="http://schemas.microsoft.com/office/drawing/2014/main" id="{9E656440-FAB4-4E69-8C04-27B91F034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40" name="Rectangle 23">
                  <a:extLst>
                    <a:ext uri="{FF2B5EF4-FFF2-40B4-BE49-F238E27FC236}">
                      <a16:creationId xmlns:a16="http://schemas.microsoft.com/office/drawing/2014/main" id="{FA5BD1DD-988E-4DDA-A128-B00D8D1C1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1" name="Rectangle 24">
                  <a:extLst>
                    <a:ext uri="{FF2B5EF4-FFF2-40B4-BE49-F238E27FC236}">
                      <a16:creationId xmlns:a16="http://schemas.microsoft.com/office/drawing/2014/main" id="{2C1E8008-FB8C-4AED-97C5-FE3CC2B9C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2" name="Rectangle 25">
                  <a:extLst>
                    <a:ext uri="{FF2B5EF4-FFF2-40B4-BE49-F238E27FC236}">
                      <a16:creationId xmlns:a16="http://schemas.microsoft.com/office/drawing/2014/main" id="{E2895E32-7DA1-47C7-81D8-305158EFA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3" name="Rectangle 26">
                  <a:extLst>
                    <a:ext uri="{FF2B5EF4-FFF2-40B4-BE49-F238E27FC236}">
                      <a16:creationId xmlns:a16="http://schemas.microsoft.com/office/drawing/2014/main" id="{5C603420-049B-4619-B7DB-9B1EF24D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4" name="Rectangle 27">
                  <a:extLst>
                    <a:ext uri="{FF2B5EF4-FFF2-40B4-BE49-F238E27FC236}">
                      <a16:creationId xmlns:a16="http://schemas.microsoft.com/office/drawing/2014/main" id="{D1264DED-2E28-4EF2-8501-420E591AF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4" name="Group 28">
                <a:extLst>
                  <a:ext uri="{FF2B5EF4-FFF2-40B4-BE49-F238E27FC236}">
                    <a16:creationId xmlns:a16="http://schemas.microsoft.com/office/drawing/2014/main" id="{98873EE1-0825-4B01-B872-FCE66D64B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5" name="Rectangle 29">
                  <a:extLst>
                    <a:ext uri="{FF2B5EF4-FFF2-40B4-BE49-F238E27FC236}">
                      <a16:creationId xmlns:a16="http://schemas.microsoft.com/office/drawing/2014/main" id="{D27255E4-F86F-464E-B652-4D3A9D67C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6" name="Rectangle 30">
                  <a:extLst>
                    <a:ext uri="{FF2B5EF4-FFF2-40B4-BE49-F238E27FC236}">
                      <a16:creationId xmlns:a16="http://schemas.microsoft.com/office/drawing/2014/main" id="{1EA9977A-FE1C-487D-9121-BEE6308ED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7" name="Rectangle 31">
                  <a:extLst>
                    <a:ext uri="{FF2B5EF4-FFF2-40B4-BE49-F238E27FC236}">
                      <a16:creationId xmlns:a16="http://schemas.microsoft.com/office/drawing/2014/main" id="{13F751D7-1E03-4ABF-8A68-65C73C405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8" name="Rectangle 32">
                  <a:extLst>
                    <a:ext uri="{FF2B5EF4-FFF2-40B4-BE49-F238E27FC236}">
                      <a16:creationId xmlns:a16="http://schemas.microsoft.com/office/drawing/2014/main" id="{2347055E-B5F4-452A-9871-1DE964549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9" name="Rectangle 33">
                  <a:extLst>
                    <a:ext uri="{FF2B5EF4-FFF2-40B4-BE49-F238E27FC236}">
                      <a16:creationId xmlns:a16="http://schemas.microsoft.com/office/drawing/2014/main" id="{39C5DE91-92C5-4B5B-AE17-08464273C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4105" name="Group 34">
              <a:extLst>
                <a:ext uri="{FF2B5EF4-FFF2-40B4-BE49-F238E27FC236}">
                  <a16:creationId xmlns:a16="http://schemas.microsoft.com/office/drawing/2014/main" id="{689B9221-A0DA-4BA7-9CA0-6ECB6D7653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35">
                <a:extLst>
                  <a:ext uri="{FF2B5EF4-FFF2-40B4-BE49-F238E27FC236}">
                    <a16:creationId xmlns:a16="http://schemas.microsoft.com/office/drawing/2014/main" id="{A8BBC7F2-11ED-4FE0-87F6-1E0C0532031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28" name="Rectangle 36">
                  <a:extLst>
                    <a:ext uri="{FF2B5EF4-FFF2-40B4-BE49-F238E27FC236}">
                      <a16:creationId xmlns:a16="http://schemas.microsoft.com/office/drawing/2014/main" id="{15F3F560-8902-4508-ADC5-28E22FE8A73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9" name="Rectangle 37">
                  <a:extLst>
                    <a:ext uri="{FF2B5EF4-FFF2-40B4-BE49-F238E27FC236}">
                      <a16:creationId xmlns:a16="http://schemas.microsoft.com/office/drawing/2014/main" id="{340FCB3A-552B-4B1A-9D5E-C8253818513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7" name="Group 38">
                <a:extLst>
                  <a:ext uri="{FF2B5EF4-FFF2-40B4-BE49-F238E27FC236}">
                    <a16:creationId xmlns:a16="http://schemas.microsoft.com/office/drawing/2014/main" id="{AA0AF726-2D94-4D45-ADF7-9AE6B99407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26" name="Rectangle 39">
                  <a:extLst>
                    <a:ext uri="{FF2B5EF4-FFF2-40B4-BE49-F238E27FC236}">
                      <a16:creationId xmlns:a16="http://schemas.microsoft.com/office/drawing/2014/main" id="{446C083A-2782-43A7-B356-F5677E86620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7" name="Rectangle 40">
                  <a:extLst>
                    <a:ext uri="{FF2B5EF4-FFF2-40B4-BE49-F238E27FC236}">
                      <a16:creationId xmlns:a16="http://schemas.microsoft.com/office/drawing/2014/main" id="{44C54D8F-1320-4C3F-BBA8-CB933B5E38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8" name="Group 41">
                <a:extLst>
                  <a:ext uri="{FF2B5EF4-FFF2-40B4-BE49-F238E27FC236}">
                    <a16:creationId xmlns:a16="http://schemas.microsoft.com/office/drawing/2014/main" id="{9012F827-D8DE-46C5-AD3C-9293CDC9772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24" name="Rectangle 42">
                  <a:extLst>
                    <a:ext uri="{FF2B5EF4-FFF2-40B4-BE49-F238E27FC236}">
                      <a16:creationId xmlns:a16="http://schemas.microsoft.com/office/drawing/2014/main" id="{665B8ACE-3E02-46A8-8AD3-343BA9557F1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5" name="Rectangle 43">
                  <a:extLst>
                    <a:ext uri="{FF2B5EF4-FFF2-40B4-BE49-F238E27FC236}">
                      <a16:creationId xmlns:a16="http://schemas.microsoft.com/office/drawing/2014/main" id="{561670FE-0C1B-4B14-985C-D66A599383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9" name="Group 44">
                <a:extLst>
                  <a:ext uri="{FF2B5EF4-FFF2-40B4-BE49-F238E27FC236}">
                    <a16:creationId xmlns:a16="http://schemas.microsoft.com/office/drawing/2014/main" id="{DF41BEC1-9054-4B5E-93F0-4BF81B60C5F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22" name="Rectangle 45">
                  <a:extLst>
                    <a:ext uri="{FF2B5EF4-FFF2-40B4-BE49-F238E27FC236}">
                      <a16:creationId xmlns:a16="http://schemas.microsoft.com/office/drawing/2014/main" id="{91D36397-18E3-4436-9B5D-5BBA57E7B8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3" name="Rectangle 46">
                  <a:extLst>
                    <a:ext uri="{FF2B5EF4-FFF2-40B4-BE49-F238E27FC236}">
                      <a16:creationId xmlns:a16="http://schemas.microsoft.com/office/drawing/2014/main" id="{3F65E7FA-7A5F-4E93-9165-BBE7BE10500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0" name="Group 47">
                <a:extLst>
                  <a:ext uri="{FF2B5EF4-FFF2-40B4-BE49-F238E27FC236}">
                    <a16:creationId xmlns:a16="http://schemas.microsoft.com/office/drawing/2014/main" id="{DCB4EEA8-DC37-4496-B3D1-EA4557FFD8B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20" name="Rectangle 48">
                  <a:extLst>
                    <a:ext uri="{FF2B5EF4-FFF2-40B4-BE49-F238E27FC236}">
                      <a16:creationId xmlns:a16="http://schemas.microsoft.com/office/drawing/2014/main" id="{A977837A-D5F1-4D2E-9542-9F302B22DA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1" name="Rectangle 49">
                  <a:extLst>
                    <a:ext uri="{FF2B5EF4-FFF2-40B4-BE49-F238E27FC236}">
                      <a16:creationId xmlns:a16="http://schemas.microsoft.com/office/drawing/2014/main" id="{1331D887-3FCE-4E3F-8F2E-4A688BBA5E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1" name="Group 50">
                <a:extLst>
                  <a:ext uri="{FF2B5EF4-FFF2-40B4-BE49-F238E27FC236}">
                    <a16:creationId xmlns:a16="http://schemas.microsoft.com/office/drawing/2014/main" id="{AC913195-4052-4BAA-8732-814888A6A8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18" name="Rectangle 51">
                  <a:extLst>
                    <a:ext uri="{FF2B5EF4-FFF2-40B4-BE49-F238E27FC236}">
                      <a16:creationId xmlns:a16="http://schemas.microsoft.com/office/drawing/2014/main" id="{775A2386-B746-42D2-9765-167DAE1A3D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9" name="Rectangle 52">
                  <a:extLst>
                    <a:ext uri="{FF2B5EF4-FFF2-40B4-BE49-F238E27FC236}">
                      <a16:creationId xmlns:a16="http://schemas.microsoft.com/office/drawing/2014/main" id="{DAF43389-7A48-44A2-BB58-26BE2630B9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2" name="Group 53">
                <a:extLst>
                  <a:ext uri="{FF2B5EF4-FFF2-40B4-BE49-F238E27FC236}">
                    <a16:creationId xmlns:a16="http://schemas.microsoft.com/office/drawing/2014/main" id="{724D8561-3351-4181-A1CD-A2F9D9C7790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16" name="Rectangle 54">
                  <a:extLst>
                    <a:ext uri="{FF2B5EF4-FFF2-40B4-BE49-F238E27FC236}">
                      <a16:creationId xmlns:a16="http://schemas.microsoft.com/office/drawing/2014/main" id="{C217CD4B-C18F-49B5-BDE2-5CDABC61000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7" name="Rectangle 55">
                  <a:extLst>
                    <a:ext uri="{FF2B5EF4-FFF2-40B4-BE49-F238E27FC236}">
                      <a16:creationId xmlns:a16="http://schemas.microsoft.com/office/drawing/2014/main" id="{F43BD624-ADD5-4DF1-82B9-518A1D7CA4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3" name="Group 56">
                <a:extLst>
                  <a:ext uri="{FF2B5EF4-FFF2-40B4-BE49-F238E27FC236}">
                    <a16:creationId xmlns:a16="http://schemas.microsoft.com/office/drawing/2014/main" id="{273DF772-AD70-42F2-9408-82E3CC50D89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14" name="Rectangle 57">
                  <a:extLst>
                    <a:ext uri="{FF2B5EF4-FFF2-40B4-BE49-F238E27FC236}">
                      <a16:creationId xmlns:a16="http://schemas.microsoft.com/office/drawing/2014/main" id="{1148D210-CEEB-4E27-8898-3899BFFA1B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5" name="Rectangle 58">
                  <a:extLst>
                    <a:ext uri="{FF2B5EF4-FFF2-40B4-BE49-F238E27FC236}">
                      <a16:creationId xmlns:a16="http://schemas.microsoft.com/office/drawing/2014/main" id="{6F97E4C8-52C4-4ADC-94E3-DEF98CE328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4099" name="Rectangle 59">
            <a:extLst>
              <a:ext uri="{FF2B5EF4-FFF2-40B4-BE49-F238E27FC236}">
                <a16:creationId xmlns:a16="http://schemas.microsoft.com/office/drawing/2014/main" id="{F4F0D6F9-BFBA-4586-B4E1-BF6D113E5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4100" name="Rectangle 60">
            <a:extLst>
              <a:ext uri="{FF2B5EF4-FFF2-40B4-BE49-F238E27FC236}">
                <a16:creationId xmlns:a16="http://schemas.microsoft.com/office/drawing/2014/main" id="{9FB82262-4CBD-427A-A71D-7AE392DFF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8E0BD213-20CE-4727-8B82-66ABC011B2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CF21C86F-1B08-4CBA-9E06-0FEBC22047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943471C3-F309-462C-BCDD-C6F6E35119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fld id="{F9459750-F4B8-4329-B278-C4B41AE9970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0675571-625E-410F-8E8F-4093B04447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ΑΤΟΜΙΚΗ ΑΝΤΙΚΑΤΑΣΤΑΣΗ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1FC4467-14B4-4E4E-8443-744CFC3B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49588"/>
            <a:ext cx="77724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ΣΤΕΡΕΑ ΔΙΑΛΥΜΑΤΑ Ή </a:t>
            </a:r>
            <a:br>
              <a:rPr lang="el-GR" altLang="el-GR" sz="3600">
                <a:solidFill>
                  <a:srgbClr val="000000"/>
                </a:solidFill>
              </a:rPr>
            </a:br>
            <a:r>
              <a:rPr lang="el-GR" altLang="el-GR" sz="3600">
                <a:solidFill>
                  <a:srgbClr val="000000"/>
                </a:solidFill>
              </a:rPr>
              <a:t>ΜΕΙΚΤΟΙ ΚΡΥΣΤΑΛΛΟΙ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olid_solution_01">
            <a:extLst>
              <a:ext uri="{FF2B5EF4-FFF2-40B4-BE49-F238E27FC236}">
                <a16:creationId xmlns:a16="http://schemas.microsoft.com/office/drawing/2014/main" id="{632A3437-E97C-466F-84F2-8B04AE10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r="26453"/>
          <a:stretch>
            <a:fillRect/>
          </a:stretch>
        </p:blipFill>
        <p:spPr bwMode="auto">
          <a:xfrm>
            <a:off x="179388" y="1196975"/>
            <a:ext cx="37433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>
            <a:extLst>
              <a:ext uri="{FF2B5EF4-FFF2-40B4-BE49-F238E27FC236}">
                <a16:creationId xmlns:a16="http://schemas.microsoft.com/office/drawing/2014/main" id="{3353EDB0-BC59-46AB-94E3-4A8255556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3438" y="230188"/>
            <a:ext cx="2397125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Ολιβίνης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40964" name="Text Box 12">
            <a:extLst>
              <a:ext uri="{FF2B5EF4-FFF2-40B4-BE49-F238E27FC236}">
                <a16:creationId xmlns:a16="http://schemas.microsoft.com/office/drawing/2014/main" id="{41DB2A92-7178-49B3-9708-42A44C60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2611438"/>
            <a:ext cx="12255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0000"/>
                </a:solidFill>
              </a:rPr>
              <a:t>20 Mg</a:t>
            </a:r>
            <a:endParaRPr lang="el-GR" altLang="el-GR" baseline="-25000">
              <a:solidFill>
                <a:srgbClr val="FF0000"/>
              </a:solidFill>
            </a:endParaRPr>
          </a:p>
        </p:txBody>
      </p:sp>
      <p:sp>
        <p:nvSpPr>
          <p:cNvPr id="40965" name="Line 14">
            <a:extLst>
              <a:ext uri="{FF2B5EF4-FFF2-40B4-BE49-F238E27FC236}">
                <a16:creationId xmlns:a16="http://schemas.microsoft.com/office/drawing/2014/main" id="{9ADF0708-165E-473B-9E56-5C2E04ADC29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11525" y="2744788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0966" name="Line 15">
            <a:extLst>
              <a:ext uri="{FF2B5EF4-FFF2-40B4-BE49-F238E27FC236}">
                <a16:creationId xmlns:a16="http://schemas.microsoft.com/office/drawing/2014/main" id="{E2C2F55D-C99F-4644-9A36-92C98E67D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45815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0967" name="Text Box 16">
            <a:extLst>
              <a:ext uri="{FF2B5EF4-FFF2-40B4-BE49-F238E27FC236}">
                <a16:creationId xmlns:a16="http://schemas.microsoft.com/office/drawing/2014/main" id="{ADE8E74C-EB4C-4088-B52A-D7869713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9080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chemeClr val="bg2"/>
                </a:solidFill>
              </a:rPr>
              <a:t>SiO</a:t>
            </a:r>
            <a:r>
              <a:rPr lang="en-US" altLang="el-GR" baseline="-25000">
                <a:solidFill>
                  <a:schemeClr val="bg2"/>
                </a:solidFill>
              </a:rPr>
              <a:t>4</a:t>
            </a:r>
            <a:endParaRPr lang="el-GR" altLang="el-GR" baseline="-25000">
              <a:solidFill>
                <a:schemeClr val="bg2"/>
              </a:solidFill>
            </a:endParaRPr>
          </a:p>
        </p:txBody>
      </p:sp>
      <p:sp>
        <p:nvSpPr>
          <p:cNvPr id="40968" name="Text Box 18">
            <a:extLst>
              <a:ext uri="{FF2B5EF4-FFF2-40B4-BE49-F238E27FC236}">
                <a16:creationId xmlns:a16="http://schemas.microsoft.com/office/drawing/2014/main" id="{1456AD0B-81DD-4EE5-83E7-CD18AF4E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2808288" cy="1150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/>
              <a:t>(Fe,Mg)</a:t>
            </a:r>
            <a:r>
              <a:rPr lang="en-US" altLang="el-GR" sz="2800" baseline="-25000"/>
              <a:t>2</a:t>
            </a:r>
            <a:r>
              <a:rPr lang="en-US" altLang="el-GR" sz="2800"/>
              <a:t>SiO</a:t>
            </a:r>
            <a:r>
              <a:rPr lang="en-US" altLang="el-GR" sz="2800" baseline="-25000"/>
              <a:t>4</a:t>
            </a:r>
            <a:endParaRPr lang="el-GR" altLang="el-GR" sz="2800" baseline="-25000"/>
          </a:p>
        </p:txBody>
      </p:sp>
      <p:sp>
        <p:nvSpPr>
          <p:cNvPr id="40969" name="Text Box 23">
            <a:extLst>
              <a:ext uri="{FF2B5EF4-FFF2-40B4-BE49-F238E27FC236}">
                <a16:creationId xmlns:a16="http://schemas.microsoft.com/office/drawing/2014/main" id="{35BB26B6-697B-47A0-8BBF-FDB515E4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908425"/>
            <a:ext cx="9080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5 Fe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40970" name="Line 24">
            <a:extLst>
              <a:ext uri="{FF2B5EF4-FFF2-40B4-BE49-F238E27FC236}">
                <a16:creationId xmlns:a16="http://schemas.microsoft.com/office/drawing/2014/main" id="{4FBF0F7B-744A-4A34-B0A5-67034012713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11525" y="404177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9833" name="Text Box 25">
            <a:extLst>
              <a:ext uri="{FF2B5EF4-FFF2-40B4-BE49-F238E27FC236}">
                <a16:creationId xmlns:a16="http://schemas.microsoft.com/office/drawing/2014/main" id="{C2A7C39A-B9A7-448A-BAC3-6A11EEAA1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41888"/>
            <a:ext cx="2017713" cy="1150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2800">
                <a:solidFill>
                  <a:srgbClr val="FF0000"/>
                </a:solidFill>
              </a:rPr>
              <a:t>80%</a:t>
            </a:r>
            <a:r>
              <a:rPr lang="el-GR" altLang="el-GR" sz="2800">
                <a:solidFill>
                  <a:srgbClr val="FF0000"/>
                </a:solidFill>
              </a:rPr>
              <a:t> </a:t>
            </a:r>
            <a:r>
              <a:rPr lang="en-US" altLang="el-GR" sz="2800">
                <a:solidFill>
                  <a:srgbClr val="FF0000"/>
                </a:solidFill>
              </a:rPr>
              <a:t>Fo</a:t>
            </a:r>
            <a:r>
              <a:rPr lang="el-GR" altLang="el-GR" sz="2800">
                <a:solidFill>
                  <a:srgbClr val="FF0000"/>
                </a:solidFill>
              </a:rPr>
              <a:t> </a:t>
            </a:r>
            <a:endParaRPr lang="en-US" altLang="el-GR" sz="2800">
              <a:solidFill>
                <a:srgbClr val="FF0000"/>
              </a:solidFill>
            </a:endParaRPr>
          </a:p>
          <a:p>
            <a:pPr eaLnBrk="1" hangingPunct="1"/>
            <a:r>
              <a:rPr lang="en-US" altLang="el-GR" sz="2800">
                <a:solidFill>
                  <a:srgbClr val="009999"/>
                </a:solidFill>
              </a:rPr>
              <a:t>20% Fa</a:t>
            </a:r>
          </a:p>
        </p:txBody>
      </p:sp>
      <p:sp>
        <p:nvSpPr>
          <p:cNvPr id="119834" name="Text Box 26">
            <a:extLst>
              <a:ext uri="{FF2B5EF4-FFF2-40B4-BE49-F238E27FC236}">
                <a16:creationId xmlns:a16="http://schemas.microsoft.com/office/drawing/2014/main" id="{53C0D11F-5856-4D1F-B4B0-3F4A6C61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611438"/>
            <a:ext cx="45434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0000"/>
                </a:solidFill>
              </a:rPr>
              <a:t>20 </a:t>
            </a:r>
            <a:r>
              <a:rPr lang="en-US" altLang="el-GR">
                <a:solidFill>
                  <a:srgbClr val="FF0000"/>
                </a:solidFill>
              </a:rPr>
              <a:t>Mg</a:t>
            </a:r>
            <a:r>
              <a:rPr lang="en-US" altLang="el-GR" baseline="-25000">
                <a:solidFill>
                  <a:srgbClr val="FF0000"/>
                </a:solidFill>
              </a:rPr>
              <a:t>2</a:t>
            </a:r>
            <a:r>
              <a:rPr lang="en-US" altLang="el-GR">
                <a:solidFill>
                  <a:srgbClr val="FF0000"/>
                </a:solidFill>
              </a:rPr>
              <a:t>SiO</a:t>
            </a:r>
            <a:r>
              <a:rPr lang="en-US" altLang="el-GR" baseline="-25000">
                <a:solidFill>
                  <a:srgbClr val="FF0000"/>
                </a:solidFill>
              </a:rPr>
              <a:t>4</a:t>
            </a:r>
            <a:r>
              <a:rPr lang="en-US" altLang="el-GR">
                <a:solidFill>
                  <a:srgbClr val="FF0000"/>
                </a:solidFill>
              </a:rPr>
              <a:t>  </a:t>
            </a:r>
            <a:r>
              <a:rPr lang="el-GR" altLang="el-GR" sz="1800">
                <a:solidFill>
                  <a:srgbClr val="FF0000"/>
                </a:solidFill>
              </a:rPr>
              <a:t>Φορστερίτης (</a:t>
            </a:r>
            <a:r>
              <a:rPr lang="en-US" altLang="el-GR" sz="1800">
                <a:solidFill>
                  <a:srgbClr val="FF0000"/>
                </a:solidFill>
              </a:rPr>
              <a:t>Fo)</a:t>
            </a:r>
            <a:endParaRPr lang="el-GR" altLang="el-GR" sz="1800">
              <a:solidFill>
                <a:srgbClr val="009999"/>
              </a:solidFill>
            </a:endParaRPr>
          </a:p>
        </p:txBody>
      </p:sp>
      <p:sp>
        <p:nvSpPr>
          <p:cNvPr id="119835" name="Text Box 27">
            <a:extLst>
              <a:ext uri="{FF2B5EF4-FFF2-40B4-BE49-F238E27FC236}">
                <a16:creationId xmlns:a16="http://schemas.microsoft.com/office/drawing/2014/main" id="{DE484E8E-E54E-43B8-B2F8-4F61DF02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908425"/>
            <a:ext cx="39544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9999"/>
                </a:solidFill>
              </a:rPr>
              <a:t>5</a:t>
            </a:r>
            <a:r>
              <a:rPr lang="el-GR" altLang="el-GR">
                <a:solidFill>
                  <a:srgbClr val="009999"/>
                </a:solidFill>
              </a:rPr>
              <a:t> </a:t>
            </a:r>
            <a:r>
              <a:rPr lang="en-US" altLang="el-GR">
                <a:solidFill>
                  <a:srgbClr val="009999"/>
                </a:solidFill>
              </a:rPr>
              <a:t>Fe</a:t>
            </a:r>
            <a:r>
              <a:rPr lang="en-US" altLang="el-GR" baseline="-25000">
                <a:solidFill>
                  <a:srgbClr val="009999"/>
                </a:solidFill>
              </a:rPr>
              <a:t>2</a:t>
            </a:r>
            <a:r>
              <a:rPr lang="en-US" altLang="el-GR">
                <a:solidFill>
                  <a:srgbClr val="009999"/>
                </a:solidFill>
              </a:rPr>
              <a:t>SiO</a:t>
            </a:r>
            <a:r>
              <a:rPr lang="en-US" altLang="el-GR" baseline="-25000">
                <a:solidFill>
                  <a:srgbClr val="009999"/>
                </a:solidFill>
              </a:rPr>
              <a:t>4</a:t>
            </a:r>
            <a:r>
              <a:rPr lang="en-US" altLang="el-GR">
                <a:solidFill>
                  <a:srgbClr val="009999"/>
                </a:solidFill>
              </a:rPr>
              <a:t>  </a:t>
            </a:r>
            <a:r>
              <a:rPr lang="el-GR" altLang="el-GR" sz="1800">
                <a:solidFill>
                  <a:srgbClr val="009999"/>
                </a:solidFill>
              </a:rPr>
              <a:t>Φαϋαλίτης (</a:t>
            </a:r>
            <a:r>
              <a:rPr lang="en-US" altLang="el-GR" sz="1800">
                <a:solidFill>
                  <a:srgbClr val="009999"/>
                </a:solidFill>
              </a:rPr>
              <a:t>Fa)</a:t>
            </a:r>
            <a:endParaRPr lang="el-GR" altLang="el-GR" sz="1800">
              <a:solidFill>
                <a:srgbClr val="009999"/>
              </a:solidFill>
            </a:endParaRPr>
          </a:p>
        </p:txBody>
      </p:sp>
      <p:sp>
        <p:nvSpPr>
          <p:cNvPr id="119836" name="Text Box 28">
            <a:extLst>
              <a:ext uri="{FF2B5EF4-FFF2-40B4-BE49-F238E27FC236}">
                <a16:creationId xmlns:a16="http://schemas.microsoft.com/office/drawing/2014/main" id="{2EE513DB-1ABE-4E6C-8928-CFC3C252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300663"/>
            <a:ext cx="2397125" cy="1320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Ολιβίνης</a:t>
            </a:r>
            <a:endParaRPr lang="en-US" altLang="el-GR" sz="360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l-GR" sz="4400">
                <a:solidFill>
                  <a:srgbClr val="000000"/>
                </a:solidFill>
              </a:rPr>
              <a:t>Fo</a:t>
            </a:r>
            <a:r>
              <a:rPr lang="en-US" altLang="el-GR" sz="4400" baseline="-25000">
                <a:solidFill>
                  <a:srgbClr val="000000"/>
                </a:solidFill>
              </a:rPr>
              <a:t>80</a:t>
            </a:r>
            <a:endParaRPr lang="el-GR" altLang="el-GR" sz="440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3" grpId="0" animBg="1"/>
      <p:bldP spid="119834" grpId="0" animBg="1"/>
      <p:bldP spid="119835" grpId="0" animBg="1"/>
      <p:bldP spid="1198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3B36393-EB02-405A-9162-E238125AC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465138"/>
            <a:ext cx="7954962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</a:rPr>
              <a:t>ΠΕΡΙΟΡΙΣΜΟΙ ΣΤΙΣ ΑΝΤΙΚΑΤΑΣΤΑΣΕΙΣ</a:t>
            </a:r>
            <a:endParaRPr lang="en-GB" altLang="el-GR" sz="2800" b="1">
              <a:solidFill>
                <a:srgbClr val="000000"/>
              </a:solidFill>
            </a:endParaRP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AFA394C-4EF9-4A5B-AAD1-706D89751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543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Μέγεθος ιόντος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(&lt;15%, 15-30%, &gt;30%)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Σθένος</a:t>
            </a:r>
            <a:r>
              <a:rPr lang="el-GR" altLang="el-GR" sz="2400">
                <a:solidFill>
                  <a:srgbClr val="000000"/>
                </a:solidFill>
              </a:rPr>
              <a:t> (μέχρι 1 μονάδα)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FF0000"/>
                </a:solidFill>
              </a:rPr>
              <a:t>Al</a:t>
            </a:r>
            <a:r>
              <a:rPr lang="el-GR" altLang="el-GR" sz="2400" b="1" baseline="30000">
                <a:solidFill>
                  <a:srgbClr val="FF0000"/>
                </a:solidFill>
              </a:rPr>
              <a:t>3+</a:t>
            </a:r>
            <a:r>
              <a:rPr lang="el-GR" altLang="el-GR" sz="2400" b="1">
                <a:solidFill>
                  <a:srgbClr val="FF0000"/>
                </a:solidFill>
              </a:rPr>
              <a:t> </a:t>
            </a:r>
            <a:r>
              <a:rPr lang="el-GR" altLang="el-GR" sz="2400">
                <a:solidFill>
                  <a:srgbClr val="FF0000"/>
                </a:solidFill>
              </a:rPr>
              <a:t>&lt;=&gt;</a:t>
            </a:r>
            <a:r>
              <a:rPr lang="el-GR" altLang="el-GR" sz="2400" b="1">
                <a:solidFill>
                  <a:srgbClr val="FF0000"/>
                </a:solidFill>
              </a:rPr>
              <a:t> Si</a:t>
            </a:r>
            <a:r>
              <a:rPr lang="el-GR" altLang="el-GR" sz="2400" b="1" baseline="30000">
                <a:solidFill>
                  <a:srgbClr val="FF0000"/>
                </a:solidFill>
              </a:rPr>
              <a:t>4+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Το Zr</a:t>
            </a:r>
            <a:r>
              <a:rPr lang="el-GR" altLang="el-GR" sz="2400" baseline="30000">
                <a:solidFill>
                  <a:srgbClr val="000000"/>
                </a:solidFill>
              </a:rPr>
              <a:t>4+</a:t>
            </a:r>
            <a:r>
              <a:rPr lang="el-GR" altLang="el-GR" sz="2400">
                <a:solidFill>
                  <a:srgbClr val="000000"/>
                </a:solidFill>
              </a:rPr>
              <a:t> # Mn</a:t>
            </a:r>
            <a:r>
              <a:rPr lang="el-GR" altLang="el-GR" sz="2400" baseline="30000">
                <a:solidFill>
                  <a:srgbClr val="000000"/>
                </a:solidFill>
              </a:rPr>
              <a:t>2+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Θερμοκρασία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Yψηλή Τ   (Σανίδινο)    	</a:t>
            </a:r>
            <a:r>
              <a:rPr lang="el-GR" altLang="el-GR" sz="2400" b="1">
                <a:solidFill>
                  <a:srgbClr val="000000"/>
                </a:solidFill>
              </a:rPr>
              <a:t>K </a:t>
            </a:r>
            <a:r>
              <a:rPr lang="el-GR" altLang="el-GR" sz="2400">
                <a:solidFill>
                  <a:srgbClr val="000000"/>
                </a:solidFill>
              </a:rPr>
              <a:t>&lt;=&gt;</a:t>
            </a:r>
            <a:r>
              <a:rPr lang="el-GR" altLang="el-GR" sz="2400" b="1">
                <a:solidFill>
                  <a:srgbClr val="000000"/>
                </a:solidFill>
              </a:rPr>
              <a:t> Na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Χαμηλή Τ (Ορθόκλαστο)	</a:t>
            </a:r>
            <a:r>
              <a:rPr lang="el-GR" altLang="el-GR" sz="2400" b="1">
                <a:solidFill>
                  <a:srgbClr val="000000"/>
                </a:solidFill>
              </a:rPr>
              <a:t>K </a:t>
            </a:r>
            <a:r>
              <a:rPr lang="el-GR" altLang="el-GR" sz="2400">
                <a:solidFill>
                  <a:srgbClr val="000000"/>
                </a:solidFill>
              </a:rPr>
              <a:t>&lt;=&gt;</a:t>
            </a:r>
            <a:r>
              <a:rPr lang="el-GR" altLang="el-GR" sz="2400" b="1">
                <a:solidFill>
                  <a:srgbClr val="000000"/>
                </a:solidFill>
              </a:rPr>
              <a:t> Na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(Γεωλογικό θερμόμετρο).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Ουδετερότητα τύπου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0C6AD88B-39FE-4969-989E-85D1264A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496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3600" b="0">
                <a:solidFill>
                  <a:srgbClr val="FF3300"/>
                </a:solidFill>
              </a:rPr>
              <a:t>Χ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>
            <a:extLst>
              <a:ext uri="{FF2B5EF4-FFF2-40B4-BE49-F238E27FC236}">
                <a16:creationId xmlns:a16="http://schemas.microsoft.com/office/drawing/2014/main" id="{99D6BB0A-AAEE-46F7-874E-E6296CBB04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6013" y="1846263"/>
            <a:ext cx="719137" cy="7191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Si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4+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Oval 11">
            <a:extLst>
              <a:ext uri="{FF2B5EF4-FFF2-40B4-BE49-F238E27FC236}">
                <a16:creationId xmlns:a16="http://schemas.microsoft.com/office/drawing/2014/main" id="{DD401CA8-CD4F-4D55-B0E3-BB9817736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3213" y="1773238"/>
            <a:ext cx="900112" cy="9001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Oval 12">
            <a:extLst>
              <a:ext uri="{FF2B5EF4-FFF2-40B4-BE49-F238E27FC236}">
                <a16:creationId xmlns:a16="http://schemas.microsoft.com/office/drawing/2014/main" id="{240FC4A8-6387-48A4-B58D-7822CB4356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0463" y="1736725"/>
            <a:ext cx="1187450" cy="11874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3" name="Oval 13">
            <a:extLst>
              <a:ext uri="{FF2B5EF4-FFF2-40B4-BE49-F238E27FC236}">
                <a16:creationId xmlns:a16="http://schemas.microsoft.com/office/drawing/2014/main" id="{CCA1E73A-A85F-4A17-AAE0-8D20F8E57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1513" y="1700213"/>
            <a:ext cx="1295400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Oval 14">
            <a:extLst>
              <a:ext uri="{FF2B5EF4-FFF2-40B4-BE49-F238E27FC236}">
                <a16:creationId xmlns:a16="http://schemas.microsoft.com/office/drawing/2014/main" id="{35080345-3ED7-4F0D-A335-B78135D0CE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213" y="4076700"/>
            <a:ext cx="1800225" cy="18002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5" name="Oval 15">
            <a:extLst>
              <a:ext uri="{FF2B5EF4-FFF2-40B4-BE49-F238E27FC236}">
                <a16:creationId xmlns:a16="http://schemas.microsoft.com/office/drawing/2014/main" id="{A8F24337-C947-488D-B44F-39761FD4D3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3113" y="4076700"/>
            <a:ext cx="1835150" cy="18351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6" name="Oval 16">
            <a:extLst>
              <a:ext uri="{FF2B5EF4-FFF2-40B4-BE49-F238E27FC236}">
                <a16:creationId xmlns:a16="http://schemas.microsoft.com/office/drawing/2014/main" id="{102B4AEC-2530-437C-B803-BE550B4885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56325" y="3644900"/>
            <a:ext cx="2519363" cy="2519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7" name="AutoShape 17">
            <a:extLst>
              <a:ext uri="{FF2B5EF4-FFF2-40B4-BE49-F238E27FC236}">
                <a16:creationId xmlns:a16="http://schemas.microsoft.com/office/drawing/2014/main" id="{D41A73FF-3152-41F7-A6AE-25F8F417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079625"/>
            <a:ext cx="720725" cy="341313"/>
          </a:xfrm>
          <a:prstGeom prst="leftRightArrow">
            <a:avLst>
              <a:gd name="adj1" fmla="val 50000"/>
              <a:gd name="adj2" fmla="val 4223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8" name="AutoShape 18">
            <a:extLst>
              <a:ext uri="{FF2B5EF4-FFF2-40B4-BE49-F238E27FC236}">
                <a16:creationId xmlns:a16="http://schemas.microsoft.com/office/drawing/2014/main" id="{E3385806-DCB7-4635-A64D-08E6C67E2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176463"/>
            <a:ext cx="720725" cy="341312"/>
          </a:xfrm>
          <a:prstGeom prst="leftRightArrow">
            <a:avLst>
              <a:gd name="adj1" fmla="val 50000"/>
              <a:gd name="adj2" fmla="val 422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9" name="AutoShape 19">
            <a:extLst>
              <a:ext uri="{FF2B5EF4-FFF2-40B4-BE49-F238E27FC236}">
                <a16:creationId xmlns:a16="http://schemas.microsoft.com/office/drawing/2014/main" id="{15C9FA54-32F0-4C2A-A7AD-125564FE6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797425"/>
            <a:ext cx="720725" cy="341313"/>
          </a:xfrm>
          <a:prstGeom prst="leftRightArrow">
            <a:avLst>
              <a:gd name="adj1" fmla="val 50000"/>
              <a:gd name="adj2" fmla="val 4223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20" name="Rectangle 24">
            <a:extLst>
              <a:ext uri="{FF2B5EF4-FFF2-40B4-BE49-F238E27FC236}">
                <a16:creationId xmlns:a16="http://schemas.microsoft.com/office/drawing/2014/main" id="{682C3196-4E0F-4107-A78F-673A3F784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465138"/>
            <a:ext cx="7954962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</a:rPr>
              <a:t>ΠΕΡΙΟΡΙΣΜΟΙ ΣΤΙΣ ΑΝΤΙΚΑΤΑΣΤΑΣΕΙΣ</a:t>
            </a:r>
            <a:endParaRPr lang="en-GB" altLang="el-G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3">
            <a:extLst>
              <a:ext uri="{FF2B5EF4-FFF2-40B4-BE49-F238E27FC236}">
                <a16:creationId xmlns:a16="http://schemas.microsoft.com/office/drawing/2014/main" id="{6A442CC5-588A-4A95-92F8-6818ABC4B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54338" y="1449388"/>
            <a:ext cx="1187450" cy="11874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Oval 4">
            <a:extLst>
              <a:ext uri="{FF2B5EF4-FFF2-40B4-BE49-F238E27FC236}">
                <a16:creationId xmlns:a16="http://schemas.microsoft.com/office/drawing/2014/main" id="{01B05AA2-D452-46DE-A7C9-70E00D2F8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5388" y="1412875"/>
            <a:ext cx="1295400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AutoShape 5">
            <a:extLst>
              <a:ext uri="{FF2B5EF4-FFF2-40B4-BE49-F238E27FC236}">
                <a16:creationId xmlns:a16="http://schemas.microsoft.com/office/drawing/2014/main" id="{BF2AB31C-B879-4C75-BB90-5DF4FE42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1889125"/>
            <a:ext cx="720725" cy="341313"/>
          </a:xfrm>
          <a:prstGeom prst="leftRightArrow">
            <a:avLst>
              <a:gd name="adj1" fmla="val 50000"/>
              <a:gd name="adj2" fmla="val 4223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6A4C5500-9270-4926-B9E7-61CAA81A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254375"/>
            <a:ext cx="3181350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5050"/>
                </a:solidFill>
              </a:rPr>
              <a:t>Φορστερίτης (</a:t>
            </a:r>
            <a:r>
              <a:rPr lang="en-US" altLang="el-GR">
                <a:solidFill>
                  <a:srgbClr val="FF5050"/>
                </a:solidFill>
              </a:rPr>
              <a:t>Fo)</a:t>
            </a:r>
          </a:p>
          <a:p>
            <a:pPr algn="ctr" eaLnBrk="1" hangingPunct="1"/>
            <a:r>
              <a:rPr lang="en-US" altLang="el-GR">
                <a:solidFill>
                  <a:srgbClr val="FF5050"/>
                </a:solidFill>
              </a:rPr>
              <a:t>Mg</a:t>
            </a:r>
            <a:r>
              <a:rPr lang="en-US" altLang="el-GR" baseline="-25000">
                <a:solidFill>
                  <a:srgbClr val="FF5050"/>
                </a:solidFill>
              </a:rPr>
              <a:t>2</a:t>
            </a:r>
            <a:r>
              <a:rPr lang="en-US" altLang="el-GR">
                <a:solidFill>
                  <a:srgbClr val="FF5050"/>
                </a:solidFill>
              </a:rPr>
              <a:t>SiO</a:t>
            </a:r>
            <a:r>
              <a:rPr lang="en-US" altLang="el-GR" baseline="-25000">
                <a:solidFill>
                  <a:srgbClr val="FF5050"/>
                </a:solidFill>
              </a:rPr>
              <a:t>4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ED465945-E800-489F-B877-AF596D65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3254375"/>
            <a:ext cx="2817813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99"/>
                </a:solidFill>
              </a:rPr>
              <a:t>Φαϋαλίτης (</a:t>
            </a:r>
            <a:r>
              <a:rPr lang="en-US" altLang="el-GR">
                <a:solidFill>
                  <a:srgbClr val="009999"/>
                </a:solidFill>
              </a:rPr>
              <a:t>Fa)</a:t>
            </a:r>
          </a:p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Fe</a:t>
            </a:r>
            <a:r>
              <a:rPr lang="en-US" altLang="el-GR" baseline="-25000">
                <a:solidFill>
                  <a:srgbClr val="009999"/>
                </a:solidFill>
              </a:rPr>
              <a:t>2</a:t>
            </a:r>
            <a:r>
              <a:rPr lang="en-US" altLang="el-GR">
                <a:solidFill>
                  <a:srgbClr val="009999"/>
                </a:solidFill>
              </a:rPr>
              <a:t>SiO</a:t>
            </a:r>
            <a:r>
              <a:rPr lang="en-US" altLang="el-GR" baseline="-25000">
                <a:solidFill>
                  <a:srgbClr val="009999"/>
                </a:solidFill>
              </a:rPr>
              <a:t>4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44039" name="Text Box 8">
            <a:extLst>
              <a:ext uri="{FF2B5EF4-FFF2-40B4-BE49-F238E27FC236}">
                <a16:creationId xmlns:a16="http://schemas.microsoft.com/office/drawing/2014/main" id="{4A07BB42-7E67-4B2B-9FD1-D340212C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54375"/>
            <a:ext cx="2808287" cy="8604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Ολιβίνης</a:t>
            </a:r>
          </a:p>
          <a:p>
            <a:pPr algn="ctr" eaLnBrk="1" hangingPunct="1"/>
            <a:r>
              <a:rPr lang="en-US" altLang="el-GR">
                <a:solidFill>
                  <a:srgbClr val="000000"/>
                </a:solidFill>
              </a:rPr>
              <a:t>(Fe,Mg)</a:t>
            </a:r>
            <a:r>
              <a:rPr lang="en-US" altLang="el-GR" baseline="-25000">
                <a:solidFill>
                  <a:srgbClr val="000000"/>
                </a:solidFill>
              </a:rPr>
              <a:t>2</a:t>
            </a:r>
            <a:r>
              <a:rPr lang="en-US" altLang="el-GR">
                <a:solidFill>
                  <a:srgbClr val="000000"/>
                </a:solidFill>
              </a:rPr>
              <a:t>SiO</a:t>
            </a:r>
            <a:r>
              <a:rPr lang="en-US" altLang="el-GR" baseline="-25000">
                <a:solidFill>
                  <a:srgbClr val="000000"/>
                </a:solidFill>
              </a:rPr>
              <a:t>4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44040" name="Text Box 9">
            <a:extLst>
              <a:ext uri="{FF2B5EF4-FFF2-40B4-BE49-F238E27FC236}">
                <a16:creationId xmlns:a16="http://schemas.microsoft.com/office/drawing/2014/main" id="{1187EB1F-6D97-4F21-8C77-2C3EA372E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68863"/>
            <a:ext cx="6178550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ΑΠΛΗ ΑΝΤΙΚΑΤΑΣΤΑΣΗ</a:t>
            </a:r>
            <a:endParaRPr lang="el-GR" altLang="el-GR" sz="3600" baseline="-25000">
              <a:solidFill>
                <a:srgbClr val="000000"/>
              </a:solidFill>
            </a:endParaRPr>
          </a:p>
        </p:txBody>
      </p:sp>
      <p:sp>
        <p:nvSpPr>
          <p:cNvPr id="44041" name="Rectangle 11">
            <a:extLst>
              <a:ext uri="{FF2B5EF4-FFF2-40B4-BE49-F238E27FC236}">
                <a16:creationId xmlns:a16="http://schemas.microsoft.com/office/drawing/2014/main" id="{2F28A47B-F3A8-4326-844C-CD86F2778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</a:rPr>
              <a:t>ΠΑΡΑΔΕΙΓΜΑΤΑ ΑΝΤΙΚΑΤΑΣΤΑΣΕΩΝ</a:t>
            </a:r>
            <a:endParaRPr lang="en-GB" altLang="el-G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5" name="Text Box 13">
            <a:extLst>
              <a:ext uri="{FF2B5EF4-FFF2-40B4-BE49-F238E27FC236}">
                <a16:creationId xmlns:a16="http://schemas.microsoft.com/office/drawing/2014/main" id="{86BBAE12-6803-4FC2-853A-618861BE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068638"/>
            <a:ext cx="2389187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5050"/>
                </a:solidFill>
              </a:rPr>
              <a:t>Αλβίτης (</a:t>
            </a:r>
            <a:r>
              <a:rPr lang="en-US" altLang="el-GR">
                <a:solidFill>
                  <a:srgbClr val="FF5050"/>
                </a:solidFill>
              </a:rPr>
              <a:t>Ab)</a:t>
            </a:r>
          </a:p>
          <a:p>
            <a:pPr algn="ctr" eaLnBrk="1" hangingPunct="1"/>
            <a:r>
              <a:rPr lang="en-US" altLang="el-GR">
                <a:solidFill>
                  <a:srgbClr val="FF5050"/>
                </a:solidFill>
              </a:rPr>
              <a:t>NaAlSi</a:t>
            </a:r>
            <a:r>
              <a:rPr lang="en-US" altLang="el-GR" baseline="-25000">
                <a:solidFill>
                  <a:srgbClr val="FF5050"/>
                </a:solidFill>
              </a:rPr>
              <a:t>3</a:t>
            </a:r>
            <a:r>
              <a:rPr lang="en-US" altLang="el-GR">
                <a:solidFill>
                  <a:srgbClr val="FF5050"/>
                </a:solidFill>
              </a:rPr>
              <a:t>O</a:t>
            </a:r>
            <a:r>
              <a:rPr lang="en-US" altLang="el-GR" baseline="-25000">
                <a:solidFill>
                  <a:srgbClr val="FF5050"/>
                </a:solidFill>
              </a:rPr>
              <a:t>8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131086" name="Text Box 14">
            <a:extLst>
              <a:ext uri="{FF2B5EF4-FFF2-40B4-BE49-F238E27FC236}">
                <a16:creationId xmlns:a16="http://schemas.microsoft.com/office/drawing/2014/main" id="{5F410CB3-4525-46D4-A761-17281379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3070225"/>
            <a:ext cx="2809875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99"/>
                </a:solidFill>
              </a:rPr>
              <a:t>Ανορθίτης (</a:t>
            </a:r>
            <a:r>
              <a:rPr lang="en-US" altLang="el-GR">
                <a:solidFill>
                  <a:srgbClr val="009999"/>
                </a:solidFill>
              </a:rPr>
              <a:t>An)</a:t>
            </a:r>
          </a:p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CaAl</a:t>
            </a:r>
            <a:r>
              <a:rPr lang="en-US" altLang="el-GR" baseline="-25000">
                <a:solidFill>
                  <a:srgbClr val="009999"/>
                </a:solidFill>
              </a:rPr>
              <a:t>2</a:t>
            </a:r>
            <a:r>
              <a:rPr lang="en-US" altLang="el-GR">
                <a:solidFill>
                  <a:srgbClr val="009999"/>
                </a:solidFill>
              </a:rPr>
              <a:t>Si</a:t>
            </a:r>
            <a:r>
              <a:rPr lang="en-US" altLang="el-GR" baseline="-25000">
                <a:solidFill>
                  <a:srgbClr val="009999"/>
                </a:solidFill>
              </a:rPr>
              <a:t>2</a:t>
            </a:r>
            <a:r>
              <a:rPr lang="en-US" altLang="el-GR">
                <a:solidFill>
                  <a:srgbClr val="009999"/>
                </a:solidFill>
              </a:rPr>
              <a:t>O</a:t>
            </a:r>
            <a:r>
              <a:rPr lang="en-US" altLang="el-GR" baseline="-25000">
                <a:solidFill>
                  <a:srgbClr val="009999"/>
                </a:solidFill>
              </a:rPr>
              <a:t>8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131087" name="Text Box 15">
            <a:extLst>
              <a:ext uri="{FF2B5EF4-FFF2-40B4-BE49-F238E27FC236}">
                <a16:creationId xmlns:a16="http://schemas.microsoft.com/office/drawing/2014/main" id="{FFDE2F38-190B-425C-A3B3-18CCFC44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3243263"/>
            <a:ext cx="181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chemeClr val="folHlink"/>
                </a:solidFill>
              </a:rPr>
              <a:t>Ca</a:t>
            </a:r>
            <a:r>
              <a:rPr lang="en-US" altLang="el-GR">
                <a:solidFill>
                  <a:srgbClr val="FF5050"/>
                </a:solidFill>
              </a:rPr>
              <a:t>AlSi</a:t>
            </a:r>
            <a:r>
              <a:rPr lang="en-US" altLang="el-GR" baseline="-25000">
                <a:solidFill>
                  <a:srgbClr val="FF5050"/>
                </a:solidFill>
              </a:rPr>
              <a:t>3</a:t>
            </a:r>
            <a:r>
              <a:rPr lang="en-US" altLang="el-GR">
                <a:solidFill>
                  <a:srgbClr val="FF5050"/>
                </a:solidFill>
              </a:rPr>
              <a:t>O</a:t>
            </a:r>
            <a:r>
              <a:rPr lang="en-US" altLang="el-GR" baseline="-25000">
                <a:solidFill>
                  <a:srgbClr val="FF5050"/>
                </a:solidFill>
              </a:rPr>
              <a:t>8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131093" name="Text Box 21">
            <a:extLst>
              <a:ext uri="{FF2B5EF4-FFF2-40B4-BE49-F238E27FC236}">
                <a16:creationId xmlns:a16="http://schemas.microsoft.com/office/drawing/2014/main" id="{D96B1044-344A-4D12-A6AF-A0AE2252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6018213"/>
            <a:ext cx="6440487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ΔΙΠΛΗ ΑΝΤΙΚΑΤΑΣΤΑΣΗ</a:t>
            </a:r>
            <a:endParaRPr lang="el-GR" altLang="el-GR" sz="3600" baseline="-25000">
              <a:solidFill>
                <a:srgbClr val="000000"/>
              </a:solidFill>
            </a:endParaRPr>
          </a:p>
        </p:txBody>
      </p:sp>
      <p:grpSp>
        <p:nvGrpSpPr>
          <p:cNvPr id="45062" name="Group 30">
            <a:extLst>
              <a:ext uri="{FF2B5EF4-FFF2-40B4-BE49-F238E27FC236}">
                <a16:creationId xmlns:a16="http://schemas.microsoft.com/office/drawing/2014/main" id="{12BC91C5-0060-4A8C-A666-ED19D0C746E9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1089025"/>
            <a:ext cx="4498975" cy="1835150"/>
            <a:chOff x="1452" y="686"/>
            <a:chExt cx="2834" cy="1156"/>
          </a:xfrm>
        </p:grpSpPr>
        <p:sp>
          <p:nvSpPr>
            <p:cNvPr id="45069" name="Oval 22">
              <a:extLst>
                <a:ext uri="{FF2B5EF4-FFF2-40B4-BE49-F238E27FC236}">
                  <a16:creationId xmlns:a16="http://schemas.microsoft.com/office/drawing/2014/main" id="{1DD4D577-4448-427A-82C3-7E9409C424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52" y="708"/>
              <a:ext cx="1134" cy="113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l-GR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Ca</a:t>
              </a:r>
              <a:r>
                <a:rPr lang="en-US" altLang="el-GR" sz="32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2+</a:t>
              </a:r>
              <a:endParaRPr lang="el-GR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0" name="Oval 23">
              <a:extLst>
                <a:ext uri="{FF2B5EF4-FFF2-40B4-BE49-F238E27FC236}">
                  <a16:creationId xmlns:a16="http://schemas.microsoft.com/office/drawing/2014/main" id="{A32911DE-894A-4AAE-A05F-36518EA1D4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2" y="686"/>
              <a:ext cx="1156" cy="115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l-GR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Na</a:t>
              </a:r>
              <a:r>
                <a:rPr lang="en-US" altLang="el-GR" sz="32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endParaRPr lang="el-GR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1" name="AutoShape 24">
              <a:extLst>
                <a:ext uri="{FF2B5EF4-FFF2-40B4-BE49-F238E27FC236}">
                  <a16:creationId xmlns:a16="http://schemas.microsoft.com/office/drawing/2014/main" id="{49F36DD7-F32B-409E-BF4F-B72BFD2D5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140"/>
              <a:ext cx="454" cy="215"/>
            </a:xfrm>
            <a:prstGeom prst="leftRightArrow">
              <a:avLst>
                <a:gd name="adj1" fmla="val 50000"/>
                <a:gd name="adj2" fmla="val 422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31101" name="Group 29">
            <a:extLst>
              <a:ext uri="{FF2B5EF4-FFF2-40B4-BE49-F238E27FC236}">
                <a16:creationId xmlns:a16="http://schemas.microsoft.com/office/drawing/2014/main" id="{85B62579-A9FB-47DB-8E64-C6AC2A4A236F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933825"/>
            <a:ext cx="2627313" cy="900113"/>
            <a:chOff x="703" y="1117"/>
            <a:chExt cx="1655" cy="567"/>
          </a:xfrm>
        </p:grpSpPr>
        <p:sp>
          <p:nvSpPr>
            <p:cNvPr id="45066" name="Oval 26">
              <a:extLst>
                <a:ext uri="{FF2B5EF4-FFF2-40B4-BE49-F238E27FC236}">
                  <a16:creationId xmlns:a16="http://schemas.microsoft.com/office/drawing/2014/main" id="{C3A2796A-D761-4DF4-9C21-A7A1C3186A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3" y="1163"/>
              <a:ext cx="453" cy="45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l-GR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Si</a:t>
              </a:r>
              <a:r>
                <a:rPr lang="en-US" altLang="el-GR" sz="32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4+</a:t>
              </a:r>
              <a:endParaRPr lang="el-GR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7" name="Oval 27">
              <a:extLst>
                <a:ext uri="{FF2B5EF4-FFF2-40B4-BE49-F238E27FC236}">
                  <a16:creationId xmlns:a16="http://schemas.microsoft.com/office/drawing/2014/main" id="{8A267A25-370E-42E3-9EE5-0FED55D404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1" y="1117"/>
              <a:ext cx="567" cy="56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l-GR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Al</a:t>
              </a:r>
              <a:r>
                <a:rPr lang="en-US" altLang="el-GR" sz="32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3+</a:t>
              </a:r>
              <a:endParaRPr lang="el-GR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8" name="AutoShape 28">
              <a:extLst>
                <a:ext uri="{FF2B5EF4-FFF2-40B4-BE49-F238E27FC236}">
                  <a16:creationId xmlns:a16="http://schemas.microsoft.com/office/drawing/2014/main" id="{E63F0C0D-31B2-4696-9107-CCAA4FC0D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10"/>
              <a:ext cx="454" cy="215"/>
            </a:xfrm>
            <a:prstGeom prst="leftRightArrow">
              <a:avLst>
                <a:gd name="adj1" fmla="val 50000"/>
                <a:gd name="adj2" fmla="val 4223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31103" name="Text Box 31">
            <a:extLst>
              <a:ext uri="{FF2B5EF4-FFF2-40B4-BE49-F238E27FC236}">
                <a16:creationId xmlns:a16="http://schemas.microsoft.com/office/drawing/2014/main" id="{26C547F6-27A1-40F9-AF80-B1771450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4954588"/>
            <a:ext cx="3859212" cy="8604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Πλαγιόκλαστα</a:t>
            </a:r>
          </a:p>
          <a:p>
            <a:pPr algn="ctr" eaLnBrk="1" hangingPunct="1"/>
            <a:r>
              <a:rPr lang="en-US" altLang="el-GR">
                <a:solidFill>
                  <a:srgbClr val="000000"/>
                </a:solidFill>
              </a:rPr>
              <a:t>(Na,Ca)(Al,Si)AlSi</a:t>
            </a:r>
            <a:r>
              <a:rPr lang="en-US" altLang="el-GR" baseline="-25000">
                <a:solidFill>
                  <a:srgbClr val="000000"/>
                </a:solidFill>
              </a:rPr>
              <a:t>2</a:t>
            </a:r>
            <a:r>
              <a:rPr lang="en-US" altLang="el-GR">
                <a:solidFill>
                  <a:srgbClr val="000000"/>
                </a:solidFill>
              </a:rPr>
              <a:t>O</a:t>
            </a:r>
            <a:r>
              <a:rPr lang="en-US" altLang="el-GR" baseline="-25000">
                <a:solidFill>
                  <a:srgbClr val="000000"/>
                </a:solidFill>
              </a:rPr>
              <a:t>8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45065" name="Rectangle 33">
            <a:extLst>
              <a:ext uri="{FF2B5EF4-FFF2-40B4-BE49-F238E27FC236}">
                <a16:creationId xmlns:a16="http://schemas.microsoft.com/office/drawing/2014/main" id="{59A19059-2606-4956-AF9D-28BCE5B9B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7772400" cy="528638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</a:rPr>
              <a:t>ΠΑΡΑΔΕΙΓΜΑΤΑ ΑΝΤΙΚΑΤΑΣΤΑΣΕΩΝ</a:t>
            </a:r>
            <a:endParaRPr lang="en-GB" altLang="el-G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5" grpId="0" animBg="1"/>
      <p:bldP spid="131086" grpId="0" animBg="1"/>
      <p:bldP spid="131087" grpId="0"/>
      <p:bldP spid="131093" grpId="0" animBg="1"/>
      <p:bldP spid="131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EEDAB2-6F31-4347-A513-BBAEB2289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Σειρά πλαγιοκλάστων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41DD0382-7CC0-41FD-AFD5-C0D746804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5468938"/>
            <a:ext cx="37719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Πλαγιόκλαστο</a:t>
            </a:r>
            <a:endParaRPr lang="en-US" altLang="el-GR" sz="360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l-GR" sz="3600">
                <a:solidFill>
                  <a:srgbClr val="000000"/>
                </a:solidFill>
              </a:rPr>
              <a:t>An</a:t>
            </a:r>
            <a:r>
              <a:rPr lang="en-US" altLang="el-GR" sz="3600" baseline="-25000">
                <a:solidFill>
                  <a:srgbClr val="000000"/>
                </a:solidFill>
              </a:rPr>
              <a:t>40</a:t>
            </a:r>
            <a:endParaRPr lang="el-GR" altLang="el-GR" sz="3600" baseline="-25000">
              <a:solidFill>
                <a:srgbClr val="000000"/>
              </a:solidFill>
            </a:endParaRP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20F0CA5E-EFE9-4434-86D7-B7BE75B98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   </a:t>
            </a:r>
            <a:r>
              <a:rPr lang="el-GR" altLang="el-GR" sz="2400" b="1" u="sng">
                <a:solidFill>
                  <a:srgbClr val="000000"/>
                </a:solidFill>
              </a:rPr>
              <a:t>Μέλος</a:t>
            </a:r>
            <a:r>
              <a:rPr lang="el-GR" altLang="el-GR" sz="2400" u="sng">
                <a:solidFill>
                  <a:srgbClr val="000000"/>
                </a:solidFill>
              </a:rPr>
              <a:t>			</a:t>
            </a:r>
            <a:r>
              <a:rPr lang="el-GR" altLang="el-GR" sz="2400" b="1" u="sng">
                <a:solidFill>
                  <a:srgbClr val="000000"/>
                </a:solidFill>
              </a:rPr>
              <a:t>An%		Ab%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Αλβίτης (Ab)</a:t>
            </a:r>
            <a:r>
              <a:rPr lang="el-GR" altLang="el-GR" sz="2400">
                <a:solidFill>
                  <a:srgbClr val="000000"/>
                </a:solidFill>
              </a:rPr>
              <a:t>		 0-10		100-90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Ολιγόκλαστο		10-30		  90-70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Ανδεσίνης		30-50		  70-50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Λαβραδόριο		50-70		  50-30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Βυτωβνίτης		70-90		  30-10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Ανορθίτης (An)</a:t>
            </a:r>
            <a:r>
              <a:rPr lang="el-GR" altLang="el-GR" sz="2400">
                <a:solidFill>
                  <a:srgbClr val="000000"/>
                </a:solidFill>
              </a:rPr>
              <a:t>	90-100	    0-10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l-GR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F1B0FC3-9844-413F-B841-4BBE8855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6261100"/>
            <a:ext cx="938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Βενετία</a:t>
            </a:r>
          </a:p>
        </p:txBody>
      </p:sp>
      <p:pic>
        <p:nvPicPr>
          <p:cNvPr id="47107" name="Picture 3" descr="photos-italy-venice_st">
            <a:extLst>
              <a:ext uri="{FF2B5EF4-FFF2-40B4-BE49-F238E27FC236}">
                <a16:creationId xmlns:a16="http://schemas.microsoft.com/office/drawing/2014/main" id="{3BD71170-E05A-4DDA-B802-6E9704D5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>
            <a:fillRect/>
          </a:stretch>
        </p:blipFill>
        <p:spPr bwMode="auto">
          <a:xfrm>
            <a:off x="762000" y="571500"/>
            <a:ext cx="7620000" cy="5521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D0A5650-BBF6-44F2-84F3-13220193DF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52738"/>
            <a:ext cx="7772400" cy="11477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</a:rPr>
              <a:t>ΔΙΑΜΕΙΞΗ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213AB981-E82A-4351-8D8D-93EC40EF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5E6AFB9-25FB-4C66-82CF-AD9047B68D2B}" type="slidenum">
              <a:rPr lang="el-GR" altLang="el-GR" sz="1400">
                <a:solidFill>
                  <a:srgbClr val="404176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l-GR" altLang="el-GR" sz="1400">
              <a:solidFill>
                <a:srgbClr val="40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88106" name="Rectangle 10">
            <a:extLst>
              <a:ext uri="{FF2B5EF4-FFF2-40B4-BE49-F238E27FC236}">
                <a16:creationId xmlns:a16="http://schemas.microsoft.com/office/drawing/2014/main" id="{73371281-55EA-4E0E-BFFE-93EAA3C97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228600"/>
            <a:ext cx="4806950" cy="641350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Άστριοι - σύσταση</a:t>
            </a:r>
          </a:p>
        </p:txBody>
      </p:sp>
      <p:sp>
        <p:nvSpPr>
          <p:cNvPr id="49156" name="AutoShape 11">
            <a:extLst>
              <a:ext uri="{FF2B5EF4-FFF2-40B4-BE49-F238E27FC236}">
                <a16:creationId xmlns:a16="http://schemas.microsoft.com/office/drawing/2014/main" id="{2AD09211-E1AD-493D-842F-815FFE73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676400"/>
            <a:ext cx="4648200" cy="419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 b="0">
              <a:solidFill>
                <a:srgbClr val="8383A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8108" name="Text Box 12">
            <a:extLst>
              <a:ext uri="{FF2B5EF4-FFF2-40B4-BE49-F238E27FC236}">
                <a16:creationId xmlns:a16="http://schemas.microsoft.com/office/drawing/2014/main" id="{A5B2C784-937C-4C40-838B-AD5A1AD5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1066800"/>
            <a:ext cx="2105025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KAlSi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l-GR" sz="3200" b="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09" name="Text Box 13">
            <a:extLst>
              <a:ext uri="{FF2B5EF4-FFF2-40B4-BE49-F238E27FC236}">
                <a16:creationId xmlns:a16="http://schemas.microsoft.com/office/drawing/2014/main" id="{7B3D757D-F26C-4230-B330-5E6C61D52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43600"/>
            <a:ext cx="2408238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NaAlSi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l-GR" sz="3200" b="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10" name="Text Box 14">
            <a:extLst>
              <a:ext uri="{FF2B5EF4-FFF2-40B4-BE49-F238E27FC236}">
                <a16:creationId xmlns:a16="http://schemas.microsoft.com/office/drawing/2014/main" id="{509D26F6-4F8E-42D9-A979-6CC11246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25463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CaAl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l-GR" sz="3200" b="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11" name="Text Box 15">
            <a:extLst>
              <a:ext uri="{FF2B5EF4-FFF2-40B4-BE49-F238E27FC236}">
                <a16:creationId xmlns:a16="http://schemas.microsoft.com/office/drawing/2014/main" id="{94F0FA10-3631-4CBB-B7B3-D98E656C2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66800"/>
            <a:ext cx="2090738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Σανίδινο</a:t>
            </a:r>
            <a:endParaRPr lang="el-GR" b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l-GR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Ορθόκλαστο</a:t>
            </a:r>
            <a:endParaRPr lang="el-GR" b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l-GR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Μικροκλινής</a:t>
            </a:r>
            <a:endParaRPr lang="el-GR" b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8112" name="Text Box 16">
            <a:extLst>
              <a:ext uri="{FF2B5EF4-FFF2-40B4-BE49-F238E27FC236}">
                <a16:creationId xmlns:a16="http://schemas.microsoft.com/office/drawing/2014/main" id="{90283DF7-A7EC-4393-A59A-4ABBFD69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334000"/>
            <a:ext cx="1346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Αλβίτης</a:t>
            </a:r>
            <a:endParaRPr lang="el-GR" b="0" baseline="-250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8113" name="Text Box 17">
            <a:extLst>
              <a:ext uri="{FF2B5EF4-FFF2-40B4-BE49-F238E27FC236}">
                <a16:creationId xmlns:a16="http://schemas.microsoft.com/office/drawing/2014/main" id="{CCEC0CF6-BFDD-464A-89B4-3F30639A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334000"/>
            <a:ext cx="172402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Ανορθίτης</a:t>
            </a:r>
            <a:endParaRPr lang="el-GR" b="0" baseline="-250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8114" name="Text Box 18">
            <a:extLst>
              <a:ext uri="{FF2B5EF4-FFF2-40B4-BE49-F238E27FC236}">
                <a16:creationId xmlns:a16="http://schemas.microsoft.com/office/drawing/2014/main" id="{7DC4DA2D-B682-4C62-AAA6-E09A47CAEEA7}"/>
              </a:ext>
            </a:extLst>
          </p:cNvPr>
          <p:cNvSpPr txBox="1">
            <a:spLocks noChangeArrowheads="1"/>
          </p:cNvSpPr>
          <p:nvPr/>
        </p:nvSpPr>
        <p:spPr bwMode="auto">
          <a:xfrm rot="17940000">
            <a:off x="1320800" y="340360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Αλκαλιούχοι άστριοι</a:t>
            </a:r>
            <a:endParaRPr lang="el-GR" b="0" baseline="-25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16" name="Text Box 20">
            <a:extLst>
              <a:ext uri="{FF2B5EF4-FFF2-40B4-BE49-F238E27FC236}">
                <a16:creationId xmlns:a16="http://schemas.microsoft.com/office/drawing/2014/main" id="{1387576F-110F-44D3-A3B2-B333F6C5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6019800"/>
            <a:ext cx="257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Πλαγιόκλαστα</a:t>
            </a:r>
            <a:endParaRPr lang="el-GR" b="0" baseline="-25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8" grpId="0" animBg="1" autoUpdateAnimBg="0"/>
      <p:bldP spid="388109" grpId="0" animBg="1" autoUpdateAnimBg="0"/>
      <p:bldP spid="388110" grpId="0" animBg="1" autoUpdateAnimBg="0"/>
      <p:bldP spid="388111" grpId="0" animBg="1" autoUpdateAnimBg="0"/>
      <p:bldP spid="388112" grpId="0" animBg="1" autoUpdateAnimBg="0"/>
      <p:bldP spid="388113" grpId="0" animBg="1" autoUpdateAnimBg="0"/>
      <p:bldP spid="388114" grpId="0" autoUpdateAnimBg="0"/>
      <p:bldP spid="3881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AF2AC56-8143-40E1-B862-6D7B51D2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903605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4397375" algn="l"/>
                <a:tab pos="6821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endParaRPr lang="el-GR" altLang="el-GR" sz="16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KAlSi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αντιστοιχεί σε τρία ορυκτά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ψηλές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ηφαιστειακά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Ορθόκλαστο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ενδιάμεσες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πλουτωνικά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Μικροκλινής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χαμηλές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πλουτωνικά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4BE1D50-5351-4F0D-BCC9-4B7CCE35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ΣΤΕΡΕΑ ΔΙΑΛΥΜΑΤΑ Ή </a:t>
            </a:r>
            <a:br>
              <a:rPr lang="el-GR" altLang="el-GR" sz="3200" b="1">
                <a:solidFill>
                  <a:srgbClr val="000000"/>
                </a:solidFill>
              </a:rPr>
            </a:br>
            <a:r>
              <a:rPr lang="el-GR" altLang="el-GR" sz="3200" b="1">
                <a:solidFill>
                  <a:srgbClr val="000000"/>
                </a:solidFill>
              </a:rPr>
              <a:t>ΜΕΙΚΤΟΙ ΚΡΥΣΤΑΛΛΟΙ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B3EAFA-10B7-4EE4-AF29-7C9120AEF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00225"/>
            <a:ext cx="5067300" cy="89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Ορυκτά με </a:t>
            </a:r>
            <a:r>
              <a:rPr lang="el-GR" altLang="el-GR" sz="2400" b="1">
                <a:solidFill>
                  <a:srgbClr val="FF0000"/>
                </a:solidFill>
              </a:rPr>
              <a:t>σταθερή</a:t>
            </a:r>
            <a:r>
              <a:rPr lang="el-GR" altLang="el-GR" sz="2400">
                <a:solidFill>
                  <a:srgbClr val="000000"/>
                </a:solidFill>
              </a:rPr>
              <a:t> σύσταση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Χαλαζίας </a:t>
            </a:r>
            <a:r>
              <a:rPr lang="en-US" altLang="el-GR" sz="2400" b="1">
                <a:solidFill>
                  <a:srgbClr val="FF3300"/>
                </a:solidFill>
              </a:rPr>
              <a:t>SiO</a:t>
            </a:r>
            <a:r>
              <a:rPr lang="en-US" altLang="el-GR" sz="2400" b="1" baseline="-2500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32772" name="Picture 4" descr="qz">
            <a:extLst>
              <a:ext uri="{FF2B5EF4-FFF2-40B4-BE49-F238E27FC236}">
                <a16:creationId xmlns:a16="http://schemas.microsoft.com/office/drawing/2014/main" id="{65416F06-088F-47DD-8E75-E3C1B20C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5184775" cy="3549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C319CA0-5ED0-4A2D-8BF5-A807701C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094433F-0127-4FBF-ABEB-32259F8AB9C6}" type="slidenum">
              <a:rPr lang="el-GR" altLang="el-GR" sz="1400">
                <a:solidFill>
                  <a:srgbClr val="404176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l-GR" altLang="el-GR" sz="1400">
              <a:solidFill>
                <a:srgbClr val="404176"/>
              </a:solidFill>
              <a:latin typeface="Arial Narrow" panose="020B0606020202030204" pitchFamily="34" charset="0"/>
            </a:endParaRPr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16F74CAA-B972-415A-AD43-94FAD1B8F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88925"/>
            <a:ext cx="9072563" cy="519113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Τι ρόλο παίζει η Τ στη σύσταση των αστρίων;</a:t>
            </a:r>
          </a:p>
        </p:txBody>
      </p:sp>
      <p:pic>
        <p:nvPicPr>
          <p:cNvPr id="51204" name="Picture 15" descr="D:\0_DIDASK\Petrogenetika_Orykta\petrogenetika orykta\ORYKTA\5_TEKTOPYRITIKA\_SXHMATA\ASTRIOI_SYSTASH_1.JPG">
            <a:extLst>
              <a:ext uri="{FF2B5EF4-FFF2-40B4-BE49-F238E27FC236}">
                <a16:creationId xmlns:a16="http://schemas.microsoft.com/office/drawing/2014/main" id="{6A94043B-EF42-49D1-BD6D-43BF5FC1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8388"/>
            <a:ext cx="7313613" cy="5484812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16">
            <a:extLst>
              <a:ext uri="{FF2B5EF4-FFF2-40B4-BE49-F238E27FC236}">
                <a16:creationId xmlns:a16="http://schemas.microsoft.com/office/drawing/2014/main" id="{532C5F31-527A-4F43-96A1-B3EDA6A5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92575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8383AD"/>
                </a:solidFill>
              </a:rPr>
              <a:t>χάσμα μείξης</a:t>
            </a:r>
          </a:p>
        </p:txBody>
      </p:sp>
      <p:sp>
        <p:nvSpPr>
          <p:cNvPr id="432146" name="Text Box 18">
            <a:extLst>
              <a:ext uri="{FF2B5EF4-FFF2-40B4-BE49-F238E27FC236}">
                <a16:creationId xmlns:a16="http://schemas.microsoft.com/office/drawing/2014/main" id="{82DC40F7-4F76-4467-B801-EBC052D6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05038"/>
            <a:ext cx="23336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Ηφαιστειακά</a:t>
            </a:r>
          </a:p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πετρώματα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4BC30302-9907-4D6F-A0CB-57A26683DDE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819275"/>
            <a:ext cx="3352800" cy="3057525"/>
            <a:chOff x="3504" y="1146"/>
            <a:chExt cx="2112" cy="1926"/>
          </a:xfrm>
        </p:grpSpPr>
        <p:pic>
          <p:nvPicPr>
            <p:cNvPr id="51208" name="Picture 17">
              <a:extLst>
                <a:ext uri="{FF2B5EF4-FFF2-40B4-BE49-F238E27FC236}">
                  <a16:creationId xmlns:a16="http://schemas.microsoft.com/office/drawing/2014/main" id="{BEBD41DA-B364-4ADD-B65E-3AF30491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46"/>
              <a:ext cx="2112" cy="1584"/>
            </a:xfrm>
            <a:prstGeom prst="rect">
              <a:avLst/>
            </a:prstGeom>
            <a:noFill/>
            <a:ln w="28575">
              <a:solidFill>
                <a:srgbClr val="CC99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147" name="Text Box 19">
              <a:extLst>
                <a:ext uri="{FF2B5EF4-FFF2-40B4-BE49-F238E27FC236}">
                  <a16:creationId xmlns:a16="http://schemas.microsoft.com/office/drawing/2014/main" id="{46C43C4C-C408-4AC2-BE6C-EB7E23E8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784"/>
              <a:ext cx="102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l-GR" b="0"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Σανίδινο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C751227E-5088-4FF0-A9D0-C26CEEAF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406F4E-8E9F-4280-A312-931EAB21D858}" type="slidenum">
              <a:rPr lang="el-GR" altLang="el-GR" sz="1400">
                <a:solidFill>
                  <a:srgbClr val="404176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l-GR" altLang="el-GR" sz="1400">
              <a:solidFill>
                <a:srgbClr val="404176"/>
              </a:solidFill>
              <a:latin typeface="Arial Narrow" panose="020B0606020202030204" pitchFamily="34" charset="0"/>
            </a:endParaRPr>
          </a:p>
        </p:txBody>
      </p:sp>
      <p:pic>
        <p:nvPicPr>
          <p:cNvPr id="52227" name="Picture 7" descr="D:\0_DIDASK\Petrogenetika_Orykta\petrogenetika orykta\ORYKTA\5_TEKTOPYRITIKA\_SXHMATA\ASTRIOI_SYSTASH_2.JPG">
            <a:extLst>
              <a:ext uri="{FF2B5EF4-FFF2-40B4-BE49-F238E27FC236}">
                <a16:creationId xmlns:a16="http://schemas.microsoft.com/office/drawing/2014/main" id="{2C2F07A2-7B1F-411D-BA68-45AD524E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3613" cy="5484813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54" name="Rectangle 2">
            <a:extLst>
              <a:ext uri="{FF2B5EF4-FFF2-40B4-BE49-F238E27FC236}">
                <a16:creationId xmlns:a16="http://schemas.microsoft.com/office/drawing/2014/main" id="{682C7C78-CCF2-4CD7-BEDD-4972F8AF0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88925"/>
            <a:ext cx="9072563" cy="519113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Τι ρόλο παίζει η Τ στη σύσταση των αστρίων;</a:t>
            </a: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DDD39A07-D9E2-499A-B817-104BC95D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1165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8383AD"/>
                </a:solidFill>
              </a:rPr>
              <a:t>χάσμα μείξης</a:t>
            </a:r>
          </a:p>
        </p:txBody>
      </p:sp>
      <p:sp>
        <p:nvSpPr>
          <p:cNvPr id="433160" name="AutoShape 8">
            <a:extLst>
              <a:ext uri="{FF2B5EF4-FFF2-40B4-BE49-F238E27FC236}">
                <a16:creationId xmlns:a16="http://schemas.microsoft.com/office/drawing/2014/main" id="{5F5129BF-046D-4D1B-8697-DCBA2EED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91000"/>
            <a:ext cx="2382838" cy="466725"/>
          </a:xfrm>
          <a:prstGeom prst="rightArrowCallout">
            <a:avLst>
              <a:gd name="adj1" fmla="val 25000"/>
              <a:gd name="adj2" fmla="val 25000"/>
              <a:gd name="adj3" fmla="val 85091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Διάμειξη</a:t>
            </a:r>
          </a:p>
        </p:txBody>
      </p:sp>
      <p:sp>
        <p:nvSpPr>
          <p:cNvPr id="433161" name="Text Box 9">
            <a:extLst>
              <a:ext uri="{FF2B5EF4-FFF2-40B4-BE49-F238E27FC236}">
                <a16:creationId xmlns:a16="http://schemas.microsoft.com/office/drawing/2014/main" id="{801A26DE-D14A-4CBC-83D7-3D465B0A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205038"/>
            <a:ext cx="2220913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Πλουτωνικά</a:t>
            </a:r>
          </a:p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πετρώματα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D2251EF2-013F-4AF9-8279-B42789B1AA63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844675"/>
            <a:ext cx="3344863" cy="3413125"/>
            <a:chOff x="3504" y="1152"/>
            <a:chExt cx="2107" cy="2150"/>
          </a:xfrm>
        </p:grpSpPr>
        <p:pic>
          <p:nvPicPr>
            <p:cNvPr id="52235" name="Picture 11">
              <a:extLst>
                <a:ext uri="{FF2B5EF4-FFF2-40B4-BE49-F238E27FC236}">
                  <a16:creationId xmlns:a16="http://schemas.microsoft.com/office/drawing/2014/main" id="{008D5930-F593-4730-BC0F-731A8081C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52"/>
              <a:ext cx="2107" cy="1580"/>
            </a:xfrm>
            <a:prstGeom prst="rect">
              <a:avLst/>
            </a:prstGeom>
            <a:noFill/>
            <a:ln w="28575">
              <a:solidFill>
                <a:srgbClr val="CC99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65" name="Text Box 13">
              <a:extLst>
                <a:ext uri="{FF2B5EF4-FFF2-40B4-BE49-F238E27FC236}">
                  <a16:creationId xmlns:a16="http://schemas.microsoft.com/office/drawing/2014/main" id="{E0D34871-873C-42F3-B0EC-C78173372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" y="2784"/>
              <a:ext cx="1441" cy="51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l-GR" b="0"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Ορθόκλαστο</a:t>
              </a:r>
            </a:p>
            <a:p>
              <a:pPr algn="ctr" eaLnBrk="1" hangingPunct="1">
                <a:defRPr/>
              </a:pPr>
              <a:r>
                <a:rPr lang="el-GR" b="0"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(περθίτης)</a:t>
              </a:r>
            </a:p>
          </p:txBody>
        </p:sp>
      </p:grpSp>
      <p:sp>
        <p:nvSpPr>
          <p:cNvPr id="433166" name="AutoShape 14">
            <a:extLst>
              <a:ext uri="{FF2B5EF4-FFF2-40B4-BE49-F238E27FC236}">
                <a16:creationId xmlns:a16="http://schemas.microsoft.com/office/drawing/2014/main" id="{5627A349-F677-4B9A-BC94-DC82C559F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68713"/>
            <a:ext cx="1716088" cy="336550"/>
          </a:xfrm>
          <a:prstGeom prst="leftArrowCallout">
            <a:avLst>
              <a:gd name="adj1" fmla="val 25000"/>
              <a:gd name="adj2" fmla="val 25000"/>
              <a:gd name="adj3" fmla="val 84984"/>
              <a:gd name="adj4" fmla="val 6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l-GR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Plag (Ab)</a:t>
            </a:r>
            <a:endParaRPr lang="el-GR" sz="1600" b="0"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3167" name="Text Box 15">
            <a:extLst>
              <a:ext uri="{FF2B5EF4-FFF2-40B4-BE49-F238E27FC236}">
                <a16:creationId xmlns:a16="http://schemas.microsoft.com/office/drawing/2014/main" id="{C331CB50-49E1-4256-8A25-83280E61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28850"/>
            <a:ext cx="431800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</a:t>
            </a:r>
            <a:endParaRPr lang="el-GR" sz="1600" b="0"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animBg="1" autoUpdateAnimBg="0"/>
      <p:bldP spid="433166" grpId="0" animBg="1" autoUpdateAnimBg="0"/>
      <p:bldP spid="43316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B2013C2C-2613-4C72-A5F4-6145D64B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15DA49-3C6D-42D4-9DA8-AD8201077A07}" type="slidenum">
              <a:rPr lang="el-GR" altLang="el-GR" sz="1400">
                <a:solidFill>
                  <a:srgbClr val="404176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l-GR" altLang="el-GR" sz="1400">
              <a:solidFill>
                <a:srgbClr val="404176"/>
              </a:solidFill>
              <a:latin typeface="Arial Narrow" panose="020B0606020202030204" pitchFamily="34" charset="0"/>
            </a:endParaRPr>
          </a:p>
        </p:txBody>
      </p:sp>
      <p:pic>
        <p:nvPicPr>
          <p:cNvPr id="53251" name="Picture 6" descr="D:\0_DIDASK\Petrogenetika_Orykta\petrogenetika orykta\ORYKTA\5_TEKTOPYRITIKA\_SXHMATA\ASTRIOI_SYSTASH_3.JPG">
            <a:extLst>
              <a:ext uri="{FF2B5EF4-FFF2-40B4-BE49-F238E27FC236}">
                <a16:creationId xmlns:a16="http://schemas.microsoft.com/office/drawing/2014/main" id="{F9E37C01-1EB7-4B93-B653-499E2D8B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3613" cy="5484813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>
            <a:extLst>
              <a:ext uri="{FF2B5EF4-FFF2-40B4-BE49-F238E27FC236}">
                <a16:creationId xmlns:a16="http://schemas.microsoft.com/office/drawing/2014/main" id="{9A4779CE-532F-4A63-9301-C97A669D3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88925"/>
            <a:ext cx="9072563" cy="519113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Τι ρόλο παίζει η Τ στη σύσταση των αστρίων;</a:t>
            </a: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E750897-F9C1-4E55-9EBF-FF9A2CBD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1165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8383AD"/>
                </a:solidFill>
              </a:rPr>
              <a:t>χάσμα μείξης</a:t>
            </a:r>
          </a:p>
        </p:txBody>
      </p:sp>
      <p:sp>
        <p:nvSpPr>
          <p:cNvPr id="434184" name="AutoShape 8">
            <a:extLst>
              <a:ext uri="{FF2B5EF4-FFF2-40B4-BE49-F238E27FC236}">
                <a16:creationId xmlns:a16="http://schemas.microsoft.com/office/drawing/2014/main" id="{7C7307E5-59B3-436D-8BC7-F54327DC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91000"/>
            <a:ext cx="2382838" cy="466725"/>
          </a:xfrm>
          <a:prstGeom prst="rightArrowCallout">
            <a:avLst>
              <a:gd name="adj1" fmla="val 25000"/>
              <a:gd name="adj2" fmla="val 25000"/>
              <a:gd name="adj3" fmla="val 85091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Διάμειξη</a:t>
            </a:r>
          </a:p>
        </p:txBody>
      </p:sp>
      <p:sp>
        <p:nvSpPr>
          <p:cNvPr id="434185" name="Text Box 9">
            <a:extLst>
              <a:ext uri="{FF2B5EF4-FFF2-40B4-BE49-F238E27FC236}">
                <a16:creationId xmlns:a16="http://schemas.microsoft.com/office/drawing/2014/main" id="{32947D26-E9ED-48AE-A30E-41F27B40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205038"/>
            <a:ext cx="2220913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Πλουτωνικά</a:t>
            </a:r>
          </a:p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πετρώματα</a:t>
            </a:r>
          </a:p>
        </p:txBody>
      </p:sp>
      <p:sp>
        <p:nvSpPr>
          <p:cNvPr id="434187" name="Text Box 11">
            <a:extLst>
              <a:ext uri="{FF2B5EF4-FFF2-40B4-BE49-F238E27FC236}">
                <a16:creationId xmlns:a16="http://schemas.microsoft.com/office/drawing/2014/main" id="{4394D2CE-3700-468C-A65A-7F1C5E53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4419600"/>
            <a:ext cx="2300287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Μικροκλινής</a:t>
            </a:r>
          </a:p>
          <a:p>
            <a:pPr algn="ctr" eaLnBrk="1" hangingPunct="1">
              <a:defRPr/>
            </a:pPr>
            <a:r>
              <a:rPr lang="el-GR" b="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(περθίτης)</a:t>
            </a:r>
          </a:p>
        </p:txBody>
      </p:sp>
      <p:pic>
        <p:nvPicPr>
          <p:cNvPr id="53257" name="Picture 13" descr="D:\0_DIDASK\Petrogenetika_Orykta\powerpoint\images\temp\perthite_07x.jpg">
            <a:extLst>
              <a:ext uri="{FF2B5EF4-FFF2-40B4-BE49-F238E27FC236}">
                <a16:creationId xmlns:a16="http://schemas.microsoft.com/office/drawing/2014/main" id="{42F5F6AB-6D5E-4CB7-A2F0-10B53A2B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344863" cy="2508250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90" name="AutoShape 14">
            <a:extLst>
              <a:ext uri="{FF2B5EF4-FFF2-40B4-BE49-F238E27FC236}">
                <a16:creationId xmlns:a16="http://schemas.microsoft.com/office/drawing/2014/main" id="{CDD6C893-1D45-4671-9286-6D7E0D4E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429000"/>
            <a:ext cx="1716087" cy="336550"/>
          </a:xfrm>
          <a:prstGeom prst="leftArrowCallout">
            <a:avLst>
              <a:gd name="adj1" fmla="val 25000"/>
              <a:gd name="adj2" fmla="val 25000"/>
              <a:gd name="adj3" fmla="val 84984"/>
              <a:gd name="adj4" fmla="val 6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l-GR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Plag (Ab)</a:t>
            </a:r>
            <a:endParaRPr lang="el-GR" sz="1600" b="0"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4191" name="Text Box 15">
            <a:extLst>
              <a:ext uri="{FF2B5EF4-FFF2-40B4-BE49-F238E27FC236}">
                <a16:creationId xmlns:a16="http://schemas.microsoft.com/office/drawing/2014/main" id="{FE96ED6D-3502-4B84-9917-46284087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133600"/>
            <a:ext cx="517525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0"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</a:t>
            </a:r>
            <a:endParaRPr lang="el-GR" sz="1600" b="0"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C50C72D-D8EF-43F5-9D1E-353E3356F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ΔΙΑΜΕΙΞΗ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54275" name="Oval 5">
            <a:extLst>
              <a:ext uri="{FF2B5EF4-FFF2-40B4-BE49-F238E27FC236}">
                <a16:creationId xmlns:a16="http://schemas.microsoft.com/office/drawing/2014/main" id="{4D54F536-724A-428A-8AE6-75898E575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075" y="1558925"/>
            <a:ext cx="1835150" cy="18351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Oval 6">
            <a:extLst>
              <a:ext uri="{FF2B5EF4-FFF2-40B4-BE49-F238E27FC236}">
                <a16:creationId xmlns:a16="http://schemas.microsoft.com/office/drawing/2014/main" id="{26AEF0C0-FD1F-458D-9CB0-D425595BD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338" y="1125538"/>
            <a:ext cx="2519362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AutoShape 7">
            <a:extLst>
              <a:ext uri="{FF2B5EF4-FFF2-40B4-BE49-F238E27FC236}">
                <a16:creationId xmlns:a16="http://schemas.microsoft.com/office/drawing/2014/main" id="{5B9B0C96-F178-4883-AC23-303A7453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78063"/>
            <a:ext cx="720725" cy="341312"/>
          </a:xfrm>
          <a:prstGeom prst="leftRightArrow">
            <a:avLst>
              <a:gd name="adj1" fmla="val 50000"/>
              <a:gd name="adj2" fmla="val 422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E0BDDAC9-9B52-4BE2-8DAC-288AE99A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984625"/>
            <a:ext cx="1865312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5050"/>
                </a:solidFill>
              </a:rPr>
              <a:t>Αλβίτης </a:t>
            </a:r>
            <a:endParaRPr lang="en-US" altLang="el-GR">
              <a:solidFill>
                <a:srgbClr val="FF5050"/>
              </a:solidFill>
            </a:endParaRPr>
          </a:p>
          <a:p>
            <a:pPr algn="ctr" eaLnBrk="1" hangingPunct="1"/>
            <a:r>
              <a:rPr lang="en-US" altLang="el-GR">
                <a:solidFill>
                  <a:srgbClr val="FF5050"/>
                </a:solidFill>
              </a:rPr>
              <a:t>NaAlSi</a:t>
            </a:r>
            <a:r>
              <a:rPr lang="en-US" altLang="el-GR" baseline="-25000">
                <a:solidFill>
                  <a:srgbClr val="FF5050"/>
                </a:solidFill>
              </a:rPr>
              <a:t>3</a:t>
            </a:r>
            <a:r>
              <a:rPr lang="en-US" altLang="el-GR">
                <a:solidFill>
                  <a:srgbClr val="FF5050"/>
                </a:solidFill>
              </a:rPr>
              <a:t>O</a:t>
            </a:r>
            <a:r>
              <a:rPr lang="en-US" altLang="el-GR" baseline="-25000">
                <a:solidFill>
                  <a:srgbClr val="FF5050"/>
                </a:solidFill>
              </a:rPr>
              <a:t>8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2D77DE53-A981-49DE-B46F-DD5897AF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4013200"/>
            <a:ext cx="1639887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99"/>
                </a:solidFill>
              </a:rPr>
              <a:t>Σανίδινο</a:t>
            </a:r>
            <a:endParaRPr lang="en-US" altLang="el-GR">
              <a:solidFill>
                <a:srgbClr val="009999"/>
              </a:solidFill>
            </a:endParaRPr>
          </a:p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KAlSi</a:t>
            </a:r>
            <a:r>
              <a:rPr lang="en-US" altLang="el-GR" baseline="-25000">
                <a:solidFill>
                  <a:srgbClr val="009999"/>
                </a:solidFill>
              </a:rPr>
              <a:t>3</a:t>
            </a:r>
            <a:r>
              <a:rPr lang="en-US" altLang="el-GR">
                <a:solidFill>
                  <a:srgbClr val="009999"/>
                </a:solidFill>
              </a:rPr>
              <a:t>O</a:t>
            </a:r>
            <a:r>
              <a:rPr lang="en-US" altLang="el-GR" baseline="-25000">
                <a:solidFill>
                  <a:srgbClr val="009999"/>
                </a:solidFill>
              </a:rPr>
              <a:t>8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0F5C038B-F3B3-49D9-AF44-0EBB60F4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13200"/>
            <a:ext cx="2808288" cy="12255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Αλκαλιούχος άστριος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(</a:t>
            </a:r>
            <a:r>
              <a:rPr lang="en-US" altLang="el-GR">
                <a:solidFill>
                  <a:srgbClr val="000000"/>
                </a:solidFill>
              </a:rPr>
              <a:t>Na</a:t>
            </a:r>
            <a:r>
              <a:rPr lang="el-GR" altLang="el-GR">
                <a:solidFill>
                  <a:srgbClr val="000000"/>
                </a:solidFill>
              </a:rPr>
              <a:t>,Κ)</a:t>
            </a:r>
            <a:r>
              <a:rPr lang="en-US" altLang="el-GR">
                <a:solidFill>
                  <a:srgbClr val="000000"/>
                </a:solidFill>
              </a:rPr>
              <a:t>AlSi</a:t>
            </a:r>
            <a:r>
              <a:rPr lang="en-US" altLang="el-GR" baseline="-25000">
                <a:solidFill>
                  <a:srgbClr val="000000"/>
                </a:solidFill>
              </a:rPr>
              <a:t>3</a:t>
            </a:r>
            <a:r>
              <a:rPr lang="en-US" altLang="el-GR">
                <a:solidFill>
                  <a:srgbClr val="000000"/>
                </a:solidFill>
              </a:rPr>
              <a:t>O</a:t>
            </a:r>
            <a:r>
              <a:rPr lang="en-US" altLang="el-GR" baseline="-25000">
                <a:solidFill>
                  <a:srgbClr val="000000"/>
                </a:solidFill>
              </a:rPr>
              <a:t>8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6C69BDB9-4354-4977-B74E-46F1A0A0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5657850"/>
            <a:ext cx="6072187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ΥΨΗΛΗ ΘΕΡΜΟΚΡΑΣΙΑ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BB0E46A-8AE2-4671-9055-6124145B0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ΔΙΑΜΕΙΞΗ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55299" name="Oval 3">
            <a:extLst>
              <a:ext uri="{FF2B5EF4-FFF2-40B4-BE49-F238E27FC236}">
                <a16:creationId xmlns:a16="http://schemas.microsoft.com/office/drawing/2014/main" id="{09982111-9E2B-45F3-9F14-BACF1DB337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075" y="1558925"/>
            <a:ext cx="1835150" cy="183515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Oval 4">
            <a:extLst>
              <a:ext uri="{FF2B5EF4-FFF2-40B4-BE49-F238E27FC236}">
                <a16:creationId xmlns:a16="http://schemas.microsoft.com/office/drawing/2014/main" id="{AFFAE540-2683-408C-9585-725BEE321C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338" y="1125538"/>
            <a:ext cx="2519362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2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l-GR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32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4C9E89A0-FB18-4C1E-97C0-EC33C395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78063"/>
            <a:ext cx="720725" cy="341312"/>
          </a:xfrm>
          <a:prstGeom prst="leftRightArrow">
            <a:avLst>
              <a:gd name="adj1" fmla="val 50000"/>
              <a:gd name="adj2" fmla="val 422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7872AC89-F6E3-4B2A-A99C-6B0E8801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984625"/>
            <a:ext cx="1865312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5050"/>
                </a:solidFill>
              </a:rPr>
              <a:t>Αλβίτης </a:t>
            </a:r>
            <a:endParaRPr lang="en-US" altLang="el-GR">
              <a:solidFill>
                <a:srgbClr val="FF5050"/>
              </a:solidFill>
            </a:endParaRPr>
          </a:p>
          <a:p>
            <a:pPr algn="ctr" eaLnBrk="1" hangingPunct="1"/>
            <a:r>
              <a:rPr lang="en-US" altLang="el-GR">
                <a:solidFill>
                  <a:srgbClr val="FF5050"/>
                </a:solidFill>
              </a:rPr>
              <a:t>NaAlSi</a:t>
            </a:r>
            <a:r>
              <a:rPr lang="en-US" altLang="el-GR" baseline="-25000">
                <a:solidFill>
                  <a:srgbClr val="FF5050"/>
                </a:solidFill>
              </a:rPr>
              <a:t>3</a:t>
            </a:r>
            <a:r>
              <a:rPr lang="en-US" altLang="el-GR">
                <a:solidFill>
                  <a:srgbClr val="FF5050"/>
                </a:solidFill>
              </a:rPr>
              <a:t>O</a:t>
            </a:r>
            <a:r>
              <a:rPr lang="en-US" altLang="el-GR" baseline="-25000">
                <a:solidFill>
                  <a:srgbClr val="FF5050"/>
                </a:solidFill>
              </a:rPr>
              <a:t>8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B64CC2FE-BD09-4759-9D1D-A09FF09C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4013200"/>
            <a:ext cx="2297112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99"/>
                </a:solidFill>
              </a:rPr>
              <a:t>Ορθόκλαστο</a:t>
            </a:r>
            <a:endParaRPr lang="en-US" altLang="el-GR">
              <a:solidFill>
                <a:srgbClr val="009999"/>
              </a:solidFill>
            </a:endParaRPr>
          </a:p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KAlSi</a:t>
            </a:r>
            <a:r>
              <a:rPr lang="en-US" altLang="el-GR" baseline="-25000">
                <a:solidFill>
                  <a:srgbClr val="009999"/>
                </a:solidFill>
              </a:rPr>
              <a:t>3</a:t>
            </a:r>
            <a:r>
              <a:rPr lang="en-US" altLang="el-GR">
                <a:solidFill>
                  <a:srgbClr val="009999"/>
                </a:solidFill>
              </a:rPr>
              <a:t>O</a:t>
            </a:r>
            <a:r>
              <a:rPr lang="en-US" altLang="el-GR" baseline="-25000">
                <a:solidFill>
                  <a:srgbClr val="009999"/>
                </a:solidFill>
              </a:rPr>
              <a:t>8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55304" name="Text Box 9">
            <a:extLst>
              <a:ext uri="{FF2B5EF4-FFF2-40B4-BE49-F238E27FC236}">
                <a16:creationId xmlns:a16="http://schemas.microsoft.com/office/drawing/2014/main" id="{D8145E3E-DED9-43AD-B645-159C5660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5657850"/>
            <a:ext cx="6427788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ΧΑΜΗΛΗ ΘΕΡΜΟΚΡΑΣΙΑ</a:t>
            </a:r>
            <a:endParaRPr lang="el-GR" altLang="el-GR" sz="3600" baseline="-25000">
              <a:solidFill>
                <a:srgbClr val="000000"/>
              </a:solidFill>
            </a:endParaRPr>
          </a:p>
        </p:txBody>
      </p:sp>
      <p:sp>
        <p:nvSpPr>
          <p:cNvPr id="55305" name="Rectangle 13">
            <a:extLst>
              <a:ext uri="{FF2B5EF4-FFF2-40B4-BE49-F238E27FC236}">
                <a16:creationId xmlns:a16="http://schemas.microsoft.com/office/drawing/2014/main" id="{AD69879E-B392-4FC4-BCEC-00B09A67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2068513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4000">
                <a:solidFill>
                  <a:srgbClr val="FF5050"/>
                </a:solidFill>
              </a:rPr>
              <a:t>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animBg="1"/>
      <p:bldP spid="134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raphic1">
            <a:extLst>
              <a:ext uri="{FF2B5EF4-FFF2-40B4-BE49-F238E27FC236}">
                <a16:creationId xmlns:a16="http://schemas.microsoft.com/office/drawing/2014/main" id="{BDA5243C-62E8-4C27-8289-40387486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057D63FB-30CC-4E91-A786-9A763073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58738"/>
            <a:ext cx="61912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Αλκαλιούχος άστριος </a:t>
            </a:r>
            <a:r>
              <a:rPr lang="en-US" altLang="el-GR">
                <a:solidFill>
                  <a:srgbClr val="000000"/>
                </a:solidFill>
              </a:rPr>
              <a:t>(Na,K)AlSi</a:t>
            </a:r>
            <a:r>
              <a:rPr lang="en-US" altLang="el-GR" baseline="-25000">
                <a:solidFill>
                  <a:srgbClr val="000000"/>
                </a:solidFill>
              </a:rPr>
              <a:t>3</a:t>
            </a:r>
            <a:r>
              <a:rPr lang="en-US" altLang="el-GR">
                <a:solidFill>
                  <a:srgbClr val="000000"/>
                </a:solidFill>
              </a:rPr>
              <a:t>O</a:t>
            </a:r>
            <a:r>
              <a:rPr lang="en-US" altLang="el-GR" baseline="-25000">
                <a:solidFill>
                  <a:srgbClr val="000000"/>
                </a:solidFill>
              </a:rPr>
              <a:t>8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56324" name="AutoShape 4">
            <a:extLst>
              <a:ext uri="{FF2B5EF4-FFF2-40B4-BE49-F238E27FC236}">
                <a16:creationId xmlns:a16="http://schemas.microsoft.com/office/drawing/2014/main" id="{A325A9E4-8AEC-4B91-AB98-512AAF78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125538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6325" name="AutoShape 5">
            <a:extLst>
              <a:ext uri="{FF2B5EF4-FFF2-40B4-BE49-F238E27FC236}">
                <a16:creationId xmlns:a16="http://schemas.microsoft.com/office/drawing/2014/main" id="{9E6ECB07-019D-40D3-A7D8-A3AC3BC9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663" y="1684338"/>
            <a:ext cx="1357312" cy="685800"/>
          </a:xfrm>
          <a:prstGeom prst="wedgeEllipseCallout">
            <a:avLst>
              <a:gd name="adj1" fmla="val -4171"/>
              <a:gd name="adj2" fmla="val -10740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chemeClr val="bg1"/>
                </a:solidFill>
              </a:rPr>
              <a:t>Si,Al</a:t>
            </a:r>
            <a:endParaRPr lang="el-GR" altLang="el-GR" sz="2800" baseline="-25000">
              <a:solidFill>
                <a:schemeClr val="bg1"/>
              </a:solidFill>
            </a:endParaRPr>
          </a:p>
        </p:txBody>
      </p:sp>
      <p:sp>
        <p:nvSpPr>
          <p:cNvPr id="56326" name="AutoShape 6">
            <a:extLst>
              <a:ext uri="{FF2B5EF4-FFF2-40B4-BE49-F238E27FC236}">
                <a16:creationId xmlns:a16="http://schemas.microsoft.com/office/drawing/2014/main" id="{C21F2764-624A-433E-A10D-54FB757E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95275"/>
            <a:ext cx="631825" cy="685800"/>
          </a:xfrm>
          <a:prstGeom prst="wedgeEllipseCallout">
            <a:avLst>
              <a:gd name="adj1" fmla="val -93218"/>
              <a:gd name="adj2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chemeClr val="bg1"/>
                </a:solidFill>
              </a:rPr>
              <a:t>O</a:t>
            </a:r>
            <a:endParaRPr lang="el-GR" altLang="el-GR" sz="2800" baseline="-25000">
              <a:solidFill>
                <a:schemeClr val="bg1"/>
              </a:solidFill>
            </a:endParaRPr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EE0F46B8-ED7C-4D21-A21E-F158726A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1989138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607E1108-93A2-4163-BC67-08269FAB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6207125"/>
            <a:ext cx="4102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ΥΨΗΛΗ ΘΕΡΜΟΚΡΑΣΙΑ</a:t>
            </a:r>
          </a:p>
        </p:txBody>
      </p:sp>
      <p:sp>
        <p:nvSpPr>
          <p:cNvPr id="135177" name="AutoShape 9">
            <a:extLst>
              <a:ext uri="{FF2B5EF4-FFF2-40B4-BE49-F238E27FC236}">
                <a16:creationId xmlns:a16="http://schemas.microsoft.com/office/drawing/2014/main" id="{F8748886-47B8-4955-BC4A-2689F7E5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4941888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135178" name="AutoShape 10">
            <a:extLst>
              <a:ext uri="{FF2B5EF4-FFF2-40B4-BE49-F238E27FC236}">
                <a16:creationId xmlns:a16="http://schemas.microsoft.com/office/drawing/2014/main" id="{4501D145-FF6D-4A47-B92F-7EAE6D8B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302000"/>
            <a:ext cx="846137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135179" name="AutoShape 11">
            <a:extLst>
              <a:ext uri="{FF2B5EF4-FFF2-40B4-BE49-F238E27FC236}">
                <a16:creationId xmlns:a16="http://schemas.microsoft.com/office/drawing/2014/main" id="{71669A2E-BF69-4AFD-AA64-E6CC9B0B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060575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135180" name="AutoShape 12">
            <a:extLst>
              <a:ext uri="{FF2B5EF4-FFF2-40B4-BE49-F238E27FC236}">
                <a16:creationId xmlns:a16="http://schemas.microsoft.com/office/drawing/2014/main" id="{07692333-F4DC-4392-8F3E-960EB390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45125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135181" name="AutoShape 13">
            <a:extLst>
              <a:ext uri="{FF2B5EF4-FFF2-40B4-BE49-F238E27FC236}">
                <a16:creationId xmlns:a16="http://schemas.microsoft.com/office/drawing/2014/main" id="{11B0E91A-3CD8-40AD-BA05-CE2B56D9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076700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135182" name="AutoShape 14">
            <a:extLst>
              <a:ext uri="{FF2B5EF4-FFF2-40B4-BE49-F238E27FC236}">
                <a16:creationId xmlns:a16="http://schemas.microsoft.com/office/drawing/2014/main" id="{C37DC849-29B1-4C4A-8852-CBABC9C4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959100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pic>
        <p:nvPicPr>
          <p:cNvPr id="135183" name="Picture 15" descr="SAN_05_NX">
            <a:extLst>
              <a:ext uri="{FF2B5EF4-FFF2-40B4-BE49-F238E27FC236}">
                <a16:creationId xmlns:a16="http://schemas.microsoft.com/office/drawing/2014/main" id="{6042A365-5824-436B-BF0D-EF80E250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3125" r="4964" b="8659"/>
          <a:stretch>
            <a:fillRect/>
          </a:stretch>
        </p:blipFill>
        <p:spPr bwMode="auto">
          <a:xfrm>
            <a:off x="107950" y="3068638"/>
            <a:ext cx="4392613" cy="364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7" grpId="0" animBg="1"/>
      <p:bldP spid="135178" grpId="0" animBg="1"/>
      <p:bldP spid="135179" grpId="0" animBg="1"/>
      <p:bldP spid="135180" grpId="0" animBg="1"/>
      <p:bldP spid="135181" grpId="0" animBg="1"/>
      <p:bldP spid="1351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Graphic1">
            <a:extLst>
              <a:ext uri="{FF2B5EF4-FFF2-40B4-BE49-F238E27FC236}">
                <a16:creationId xmlns:a16="http://schemas.microsoft.com/office/drawing/2014/main" id="{740F6627-57A1-4948-A895-C60DB2AE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AutoShape 9">
            <a:extLst>
              <a:ext uri="{FF2B5EF4-FFF2-40B4-BE49-F238E27FC236}">
                <a16:creationId xmlns:a16="http://schemas.microsoft.com/office/drawing/2014/main" id="{E4992034-C948-4D57-BFA1-BDF7E0AE1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125538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7348" name="AutoShape 10">
            <a:extLst>
              <a:ext uri="{FF2B5EF4-FFF2-40B4-BE49-F238E27FC236}">
                <a16:creationId xmlns:a16="http://schemas.microsoft.com/office/drawing/2014/main" id="{5DCAAA36-2BA0-4AFE-92D9-FE0DE827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663" y="1684338"/>
            <a:ext cx="1357312" cy="685800"/>
          </a:xfrm>
          <a:prstGeom prst="wedgeEllipseCallout">
            <a:avLst>
              <a:gd name="adj1" fmla="val -4171"/>
              <a:gd name="adj2" fmla="val -10740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chemeClr val="bg1"/>
                </a:solidFill>
              </a:rPr>
              <a:t>Si,Al</a:t>
            </a:r>
            <a:endParaRPr lang="el-GR" altLang="el-GR" sz="2800" baseline="-25000">
              <a:solidFill>
                <a:schemeClr val="bg1"/>
              </a:solidFill>
            </a:endParaRPr>
          </a:p>
        </p:txBody>
      </p:sp>
      <p:sp>
        <p:nvSpPr>
          <p:cNvPr id="57349" name="AutoShape 11">
            <a:extLst>
              <a:ext uri="{FF2B5EF4-FFF2-40B4-BE49-F238E27FC236}">
                <a16:creationId xmlns:a16="http://schemas.microsoft.com/office/drawing/2014/main" id="{2D536588-6FC4-4067-A5BE-3BA6EB73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95275"/>
            <a:ext cx="631825" cy="685800"/>
          </a:xfrm>
          <a:prstGeom prst="wedgeEllipseCallout">
            <a:avLst>
              <a:gd name="adj1" fmla="val -93218"/>
              <a:gd name="adj2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chemeClr val="bg1"/>
                </a:solidFill>
              </a:rPr>
              <a:t>O</a:t>
            </a:r>
            <a:endParaRPr lang="el-GR" altLang="el-GR" sz="2800" baseline="-25000">
              <a:solidFill>
                <a:schemeClr val="bg1"/>
              </a:solidFill>
            </a:endParaRPr>
          </a:p>
        </p:txBody>
      </p:sp>
      <p:sp>
        <p:nvSpPr>
          <p:cNvPr id="57350" name="AutoShape 12">
            <a:extLst>
              <a:ext uri="{FF2B5EF4-FFF2-40B4-BE49-F238E27FC236}">
                <a16:creationId xmlns:a16="http://schemas.microsoft.com/office/drawing/2014/main" id="{4310CC83-5894-4984-A619-F51983F3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1989138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7351" name="Text Box 13">
            <a:extLst>
              <a:ext uri="{FF2B5EF4-FFF2-40B4-BE49-F238E27FC236}">
                <a16:creationId xmlns:a16="http://schemas.microsoft.com/office/drawing/2014/main" id="{92AE833B-6B5B-45E3-9D82-37536BF3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6207125"/>
            <a:ext cx="4340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ΧΑΜΗΛΗ ΘΕΡΜΟΚΡΑΣΙΑ</a:t>
            </a:r>
          </a:p>
        </p:txBody>
      </p:sp>
      <p:sp>
        <p:nvSpPr>
          <p:cNvPr id="50196" name="AutoShape 20">
            <a:extLst>
              <a:ext uri="{FF2B5EF4-FFF2-40B4-BE49-F238E27FC236}">
                <a16:creationId xmlns:a16="http://schemas.microsoft.com/office/drawing/2014/main" id="{3D400DE9-0A4F-40A3-AFB2-FC06C1F1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4941888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0197" name="AutoShape 21">
            <a:extLst>
              <a:ext uri="{FF2B5EF4-FFF2-40B4-BE49-F238E27FC236}">
                <a16:creationId xmlns:a16="http://schemas.microsoft.com/office/drawing/2014/main" id="{996518D4-E81C-4979-AAD5-0FB00AFC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302000"/>
            <a:ext cx="846137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0198" name="AutoShape 22">
            <a:extLst>
              <a:ext uri="{FF2B5EF4-FFF2-40B4-BE49-F238E27FC236}">
                <a16:creationId xmlns:a16="http://schemas.microsoft.com/office/drawing/2014/main" id="{43B4EB6E-57D1-406F-8881-1CB6DEA7C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060575"/>
            <a:ext cx="846138" cy="685800"/>
          </a:xfrm>
          <a:prstGeom prst="wedgeEllipseCallout">
            <a:avLst>
              <a:gd name="adj1" fmla="val 75111"/>
              <a:gd name="adj2" fmla="val -47685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Na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0199" name="AutoShape 23">
            <a:extLst>
              <a:ext uri="{FF2B5EF4-FFF2-40B4-BE49-F238E27FC236}">
                <a16:creationId xmlns:a16="http://schemas.microsoft.com/office/drawing/2014/main" id="{1B82D6FB-5D1E-4935-A871-CFBA8F41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45125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7356" name="AutoShape 24">
            <a:extLst>
              <a:ext uri="{FF2B5EF4-FFF2-40B4-BE49-F238E27FC236}">
                <a16:creationId xmlns:a16="http://schemas.microsoft.com/office/drawing/2014/main" id="{193C7F7B-6039-45FB-98C2-AC898920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076700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0201" name="AutoShape 25">
            <a:extLst>
              <a:ext uri="{FF2B5EF4-FFF2-40B4-BE49-F238E27FC236}">
                <a16:creationId xmlns:a16="http://schemas.microsoft.com/office/drawing/2014/main" id="{A4CADD20-959C-4AD7-B89C-4A215813E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959100"/>
            <a:ext cx="679450" cy="685800"/>
          </a:xfrm>
          <a:prstGeom prst="wedgeEllipseCallout">
            <a:avLst>
              <a:gd name="adj1" fmla="val 81542"/>
              <a:gd name="adj2" fmla="val -18519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Κ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7358" name="Text Box 31">
            <a:extLst>
              <a:ext uri="{FF2B5EF4-FFF2-40B4-BE49-F238E27FC236}">
                <a16:creationId xmlns:a16="http://schemas.microsoft.com/office/drawing/2014/main" id="{452AB949-45BB-4F7D-A78A-CD312EA0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58738"/>
            <a:ext cx="61912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Αλκαλιούχος άστριος </a:t>
            </a:r>
            <a:r>
              <a:rPr lang="en-US" altLang="el-GR">
                <a:solidFill>
                  <a:srgbClr val="000000"/>
                </a:solidFill>
              </a:rPr>
              <a:t>(Na,K)AlSi</a:t>
            </a:r>
            <a:r>
              <a:rPr lang="en-US" altLang="el-GR" baseline="-25000">
                <a:solidFill>
                  <a:srgbClr val="000000"/>
                </a:solidFill>
              </a:rPr>
              <a:t>3</a:t>
            </a:r>
            <a:r>
              <a:rPr lang="en-US" altLang="el-GR">
                <a:solidFill>
                  <a:srgbClr val="000000"/>
                </a:solidFill>
              </a:rPr>
              <a:t>O</a:t>
            </a:r>
            <a:r>
              <a:rPr lang="en-US" altLang="el-GR" baseline="-25000">
                <a:solidFill>
                  <a:srgbClr val="000000"/>
                </a:solidFill>
              </a:rPr>
              <a:t>8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50208" name="Text Box 32">
            <a:extLst>
              <a:ext uri="{FF2B5EF4-FFF2-40B4-BE49-F238E27FC236}">
                <a16:creationId xmlns:a16="http://schemas.microsoft.com/office/drawing/2014/main" id="{4E877642-3A95-4357-A31A-107B1FD9E1C3}"/>
              </a:ext>
            </a:extLst>
          </p:cNvPr>
          <p:cNvSpPr txBox="1">
            <a:spLocks noChangeArrowheads="1"/>
          </p:cNvSpPr>
          <p:nvPr/>
        </p:nvSpPr>
        <p:spPr bwMode="auto">
          <a:xfrm rot="-1890518">
            <a:off x="1797050" y="3381375"/>
            <a:ext cx="4827588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Αλβίτης</a:t>
            </a:r>
            <a:r>
              <a:rPr lang="en-US" altLang="el-GR" sz="2800">
                <a:solidFill>
                  <a:srgbClr val="000000"/>
                </a:solidFill>
              </a:rPr>
              <a:t> (Ab)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  <a:r>
              <a:rPr lang="en-US" altLang="el-GR" sz="2800">
                <a:solidFill>
                  <a:srgbClr val="000000"/>
                </a:solidFill>
              </a:rPr>
              <a:t>NaAlSi</a:t>
            </a:r>
            <a:r>
              <a:rPr lang="en-US" altLang="el-GR" sz="2800" baseline="-25000">
                <a:solidFill>
                  <a:srgbClr val="000000"/>
                </a:solidFill>
              </a:rPr>
              <a:t>3</a:t>
            </a:r>
            <a:r>
              <a:rPr lang="en-US" altLang="el-GR" sz="2800">
                <a:solidFill>
                  <a:srgbClr val="000000"/>
                </a:solidFill>
              </a:rPr>
              <a:t>O</a:t>
            </a:r>
            <a:r>
              <a:rPr lang="en-US" altLang="el-GR" sz="2800" baseline="-25000">
                <a:solidFill>
                  <a:srgbClr val="000000"/>
                </a:solidFill>
              </a:rPr>
              <a:t>8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sp>
        <p:nvSpPr>
          <p:cNvPr id="50209" name="Text Box 33">
            <a:extLst>
              <a:ext uri="{FF2B5EF4-FFF2-40B4-BE49-F238E27FC236}">
                <a16:creationId xmlns:a16="http://schemas.microsoft.com/office/drawing/2014/main" id="{FB42940B-D366-45DD-BE40-B9C757C43623}"/>
              </a:ext>
            </a:extLst>
          </p:cNvPr>
          <p:cNvSpPr txBox="1">
            <a:spLocks noChangeArrowheads="1"/>
          </p:cNvSpPr>
          <p:nvPr/>
        </p:nvSpPr>
        <p:spPr bwMode="auto">
          <a:xfrm rot="-1890518">
            <a:off x="3940175" y="3856038"/>
            <a:ext cx="5443538" cy="519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Ορθόκλαστο</a:t>
            </a:r>
            <a:r>
              <a:rPr lang="en-US" altLang="el-GR" sz="2800">
                <a:solidFill>
                  <a:srgbClr val="000000"/>
                </a:solidFill>
              </a:rPr>
              <a:t> (Or)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  <a:r>
              <a:rPr lang="en-US" altLang="el-GR" sz="2800">
                <a:solidFill>
                  <a:srgbClr val="000000"/>
                </a:solidFill>
              </a:rPr>
              <a:t>KAlSi</a:t>
            </a:r>
            <a:r>
              <a:rPr lang="en-US" altLang="el-GR" sz="2800" baseline="-25000">
                <a:solidFill>
                  <a:srgbClr val="000000"/>
                </a:solidFill>
              </a:rPr>
              <a:t>3</a:t>
            </a:r>
            <a:r>
              <a:rPr lang="en-US" altLang="el-GR" sz="2800">
                <a:solidFill>
                  <a:srgbClr val="000000"/>
                </a:solidFill>
              </a:rPr>
              <a:t>O</a:t>
            </a:r>
            <a:r>
              <a:rPr lang="en-US" altLang="el-GR" sz="2800" baseline="-25000">
                <a:solidFill>
                  <a:srgbClr val="000000"/>
                </a:solidFill>
              </a:rPr>
              <a:t>8</a:t>
            </a:r>
            <a:endParaRPr lang="el-GR" altLang="el-GR" sz="2800" baseline="-25000">
              <a:solidFill>
                <a:srgbClr val="000000"/>
              </a:solidFill>
            </a:endParaRPr>
          </a:p>
        </p:txBody>
      </p:sp>
      <p:pic>
        <p:nvPicPr>
          <p:cNvPr id="50204" name="Picture 28" descr="ανώνυμο1">
            <a:extLst>
              <a:ext uri="{FF2B5EF4-FFF2-40B4-BE49-F238E27FC236}">
                <a16:creationId xmlns:a16="http://schemas.microsoft.com/office/drawing/2014/main" id="{80ED0DF1-FAE8-4301-8F8A-B37FD94F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18494"/>
          <a:stretch>
            <a:fillRect/>
          </a:stretch>
        </p:blipFill>
        <p:spPr bwMode="auto">
          <a:xfrm>
            <a:off x="38100" y="3284538"/>
            <a:ext cx="4533900" cy="3452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5" name="Text Box 29">
            <a:extLst>
              <a:ext uri="{FF2B5EF4-FFF2-40B4-BE49-F238E27FC236}">
                <a16:creationId xmlns:a16="http://schemas.microsoft.com/office/drawing/2014/main" id="{B1B891DF-13D6-4D83-AC20-3578538E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6149975"/>
            <a:ext cx="17002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Περθίτης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50210" name="Text Box 34">
            <a:extLst>
              <a:ext uri="{FF2B5EF4-FFF2-40B4-BE49-F238E27FC236}">
                <a16:creationId xmlns:a16="http://schemas.microsoft.com/office/drawing/2014/main" id="{362F0845-B752-4730-8C48-C34472FE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3494088"/>
            <a:ext cx="522288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800">
                <a:solidFill>
                  <a:srgbClr val="000000"/>
                </a:solidFill>
              </a:rPr>
              <a:t>Ab</a:t>
            </a:r>
            <a:endParaRPr lang="el-GR" altLang="el-GR" sz="1800" baseline="-25000">
              <a:solidFill>
                <a:srgbClr val="000000"/>
              </a:solidFill>
            </a:endParaRPr>
          </a:p>
        </p:txBody>
      </p:sp>
      <p:sp>
        <p:nvSpPr>
          <p:cNvPr id="50211" name="Text Box 35">
            <a:extLst>
              <a:ext uri="{FF2B5EF4-FFF2-40B4-BE49-F238E27FC236}">
                <a16:creationId xmlns:a16="http://schemas.microsoft.com/office/drawing/2014/main" id="{0078C2EA-679B-4CDA-B495-D00CDF75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3854450"/>
            <a:ext cx="492125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800">
                <a:solidFill>
                  <a:srgbClr val="000000"/>
                </a:solidFill>
              </a:rPr>
              <a:t>Or</a:t>
            </a:r>
            <a:endParaRPr lang="el-GR" altLang="el-GR" sz="1800" baseline="-25000">
              <a:solidFill>
                <a:srgbClr val="000000"/>
              </a:solidFill>
            </a:endParaRPr>
          </a:p>
        </p:txBody>
      </p:sp>
      <p:sp>
        <p:nvSpPr>
          <p:cNvPr id="50212" name="Text Box 36">
            <a:extLst>
              <a:ext uri="{FF2B5EF4-FFF2-40B4-BE49-F238E27FC236}">
                <a16:creationId xmlns:a16="http://schemas.microsoft.com/office/drawing/2014/main" id="{0FF7007C-6BFF-40E9-80F4-9C1CD80E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3141663"/>
            <a:ext cx="4657725" cy="101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6000">
                <a:solidFill>
                  <a:srgbClr val="000000"/>
                </a:solidFill>
              </a:rPr>
              <a:t>ΔΙΑΜΕΙΞΗ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7106 L 0.40903 0.002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71 0.1048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5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8 -0.0419 L 0.14132 -0.0419 " pathEditMode="relative" ptsTypes="AA">
                                      <p:cBhvr>
                                        <p:cTn id="10" dur="3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081 L -0.26545 -0.1388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7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6528 L -0.00573 0.2544 " pathEditMode="relative" ptsTypes="AA">
                                      <p:cBhvr>
                                        <p:cTn id="14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9132 -0.08402 " pathEditMode="relative" ptsTypes="AA">
                                      <p:cBhvr>
                                        <p:cTn id="16" dur="3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208" grpId="0" animBg="1"/>
      <p:bldP spid="50209" grpId="0" animBg="1"/>
      <p:bldP spid="50205" grpId="0" animBg="1"/>
      <p:bldP spid="50210" grpId="0" animBg="1"/>
      <p:bldP spid="50211" grpId="0" animBg="1"/>
      <p:bldP spid="502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randcanyonlightning-983558-sw">
            <a:extLst>
              <a:ext uri="{FF2B5EF4-FFF2-40B4-BE49-F238E27FC236}">
                <a16:creationId xmlns:a16="http://schemas.microsoft.com/office/drawing/2014/main" id="{D849B01A-7553-4A1D-BE69-C2073D7A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 bwMode="auto">
          <a:xfrm>
            <a:off x="762000" y="787400"/>
            <a:ext cx="7620000" cy="523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BDAAB3CD-2B4C-459F-AB5F-52FA2CBE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165850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Γκραν Κάνυον, ΗΠΑ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FB8CB941-90D3-4F77-967C-36D6D27456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73363"/>
            <a:ext cx="7772400" cy="13208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</a:rPr>
              <a:t>ΠΑΡΑΔΕΙΓΜΑ ΜΕ ΤΗΝ </a:t>
            </a:r>
            <a:br>
              <a:rPr lang="el-GR" altLang="el-GR" sz="4000" b="1">
                <a:solidFill>
                  <a:srgbClr val="000000"/>
                </a:solidFill>
              </a:rPr>
            </a:br>
            <a:r>
              <a:rPr lang="el-GR" altLang="el-GR" sz="4000" b="1">
                <a:solidFill>
                  <a:srgbClr val="000000"/>
                </a:solidFill>
              </a:rPr>
              <a:t>ΕΘΝΙΚΗ ΟΜΑΔΑ ΜΠΑΣΚΕΤ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Basketball_court_dimensions">
            <a:extLst>
              <a:ext uri="{FF2B5EF4-FFF2-40B4-BE49-F238E27FC236}">
                <a16:creationId xmlns:a16="http://schemas.microsoft.com/office/drawing/2014/main" id="{2BD8F206-4D0A-4C94-A02D-03777A7C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302" r="3828" b="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Oval 9">
            <a:extLst>
              <a:ext uri="{FF2B5EF4-FFF2-40B4-BE49-F238E27FC236}">
                <a16:creationId xmlns:a16="http://schemas.microsoft.com/office/drawing/2014/main" id="{C0C88ED3-667E-4F3E-A580-B0F5B1EB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376363"/>
            <a:ext cx="900112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9278" name="Oval 14">
            <a:extLst>
              <a:ext uri="{FF2B5EF4-FFF2-40B4-BE49-F238E27FC236}">
                <a16:creationId xmlns:a16="http://schemas.microsoft.com/office/drawing/2014/main" id="{C04FCD3E-8BE6-45D0-B061-8ED3D6F9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76363"/>
            <a:ext cx="900113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9279" name="Oval 15">
            <a:extLst>
              <a:ext uri="{FF2B5EF4-FFF2-40B4-BE49-F238E27FC236}">
                <a16:creationId xmlns:a16="http://schemas.microsoft.com/office/drawing/2014/main" id="{70570F3B-1525-4DD7-AC3A-5FC935505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900113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9280" name="Oval 16">
            <a:extLst>
              <a:ext uri="{FF2B5EF4-FFF2-40B4-BE49-F238E27FC236}">
                <a16:creationId xmlns:a16="http://schemas.microsoft.com/office/drawing/2014/main" id="{1DB8F935-6037-4840-98FA-E4F3FAA6F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05263"/>
            <a:ext cx="900112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9281" name="Oval 17">
            <a:extLst>
              <a:ext uri="{FF2B5EF4-FFF2-40B4-BE49-F238E27FC236}">
                <a16:creationId xmlns:a16="http://schemas.microsoft.com/office/drawing/2014/main" id="{AF5063C6-C064-4645-BE1F-26FE6F7A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905375"/>
            <a:ext cx="900113" cy="90011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9282" name="Rectangle 18">
            <a:extLst>
              <a:ext uri="{FF2B5EF4-FFF2-40B4-BE49-F238E27FC236}">
                <a16:creationId xmlns:a16="http://schemas.microsoft.com/office/drawing/2014/main" id="{2038353F-93D2-4E81-ADAF-1449FC14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750888"/>
            <a:ext cx="2139950" cy="48577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b="0">
                <a:solidFill>
                  <a:srgbClr val="000000"/>
                </a:solidFill>
              </a:rPr>
              <a:t>1.80-2.00 m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139283" name="Rectangle 19">
            <a:extLst>
              <a:ext uri="{FF2B5EF4-FFF2-40B4-BE49-F238E27FC236}">
                <a16:creationId xmlns:a16="http://schemas.microsoft.com/office/drawing/2014/main" id="{3F00A990-1752-4719-A74D-3F0DF439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402013"/>
            <a:ext cx="2139950" cy="48577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b="0">
                <a:solidFill>
                  <a:srgbClr val="000000"/>
                </a:solidFill>
              </a:rPr>
              <a:t>2.00-2.10 m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139284" name="Rectangle 20">
            <a:extLst>
              <a:ext uri="{FF2B5EF4-FFF2-40B4-BE49-F238E27FC236}">
                <a16:creationId xmlns:a16="http://schemas.microsoft.com/office/drawing/2014/main" id="{1B3D5B88-D70D-4D52-979A-A98C1311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278313"/>
            <a:ext cx="1558925" cy="48577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b="0">
                <a:solidFill>
                  <a:srgbClr val="000000"/>
                </a:solidFill>
              </a:rPr>
              <a:t>&gt;2.10 m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139287" name="Text Box 23">
            <a:extLst>
              <a:ext uri="{FF2B5EF4-FFF2-40B4-BE49-F238E27FC236}">
                <a16:creationId xmlns:a16="http://schemas.microsoft.com/office/drawing/2014/main" id="{E2009472-3C9D-4D78-9066-EDB1AA7B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4300"/>
            <a:ext cx="2325687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00"/>
                </a:solidFill>
              </a:rPr>
              <a:t>ΠΛΕΓΜΑ</a:t>
            </a:r>
          </a:p>
        </p:txBody>
      </p:sp>
      <p:sp>
        <p:nvSpPr>
          <p:cNvPr id="139288" name="Text Box 24">
            <a:extLst>
              <a:ext uri="{FF2B5EF4-FFF2-40B4-BE49-F238E27FC236}">
                <a16:creationId xmlns:a16="http://schemas.microsoft.com/office/drawing/2014/main" id="{E302A87E-BC0C-4162-9ACA-9F799AB6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88913"/>
            <a:ext cx="28829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Μέγεθος ιόντων</a:t>
            </a:r>
          </a:p>
        </p:txBody>
      </p:sp>
      <p:sp>
        <p:nvSpPr>
          <p:cNvPr id="139289" name="Text Box 25">
            <a:extLst>
              <a:ext uri="{FF2B5EF4-FFF2-40B4-BE49-F238E27FC236}">
                <a16:creationId xmlns:a16="http://schemas.microsoft.com/office/drawing/2014/main" id="{042B2D3E-56C2-4AB5-987C-7D8EE451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2900363"/>
            <a:ext cx="2557462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Θέσεις ιόντων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7" grpId="0" animBg="1"/>
      <p:bldP spid="139288" grpId="0" animBg="1"/>
      <p:bldP spid="1392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0467DB-16B4-4E74-B4B7-31BAAEE74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ΣΤΕΡΕΑ ΔΙΑΛΥΜΑΤΑ Ή </a:t>
            </a:r>
            <a:br>
              <a:rPr lang="el-GR" altLang="el-GR" sz="3200" b="1">
                <a:solidFill>
                  <a:srgbClr val="000000"/>
                </a:solidFill>
              </a:rPr>
            </a:br>
            <a:r>
              <a:rPr lang="el-GR" altLang="el-GR" sz="3200" b="1">
                <a:solidFill>
                  <a:srgbClr val="000000"/>
                </a:solidFill>
              </a:rPr>
              <a:t>ΜΕΙΚΤΟΙ ΚΡΥΣΤΑΛΛΟΙ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247827C-98D5-4BAE-A142-581AEAA37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00225"/>
            <a:ext cx="7154862" cy="3257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Ορυκτά με </a:t>
            </a:r>
            <a:r>
              <a:rPr lang="el-GR" altLang="el-GR" sz="2400" b="1">
                <a:solidFill>
                  <a:srgbClr val="FF0000"/>
                </a:solidFill>
              </a:rPr>
              <a:t>μεταβολή</a:t>
            </a:r>
            <a:r>
              <a:rPr lang="el-GR" altLang="el-GR" sz="2400">
                <a:solidFill>
                  <a:srgbClr val="000000"/>
                </a:solidFill>
              </a:rPr>
              <a:t> στη χημική σύσταση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Ολιβίνης </a:t>
            </a:r>
            <a:r>
              <a:rPr lang="en-US" altLang="el-GR" sz="2400" b="1">
                <a:solidFill>
                  <a:srgbClr val="FF3300"/>
                </a:solidFill>
              </a:rPr>
              <a:t>(Mg,Fe)</a:t>
            </a:r>
            <a:r>
              <a:rPr lang="en-US" altLang="el-GR" sz="2400" b="1" baseline="-25000">
                <a:solidFill>
                  <a:srgbClr val="FF3300"/>
                </a:solidFill>
              </a:rPr>
              <a:t>2</a:t>
            </a:r>
            <a:r>
              <a:rPr lang="en-US" altLang="el-GR" sz="2400" b="1">
                <a:solidFill>
                  <a:srgbClr val="FF3300"/>
                </a:solidFill>
              </a:rPr>
              <a:t>SiO</a:t>
            </a:r>
            <a:r>
              <a:rPr lang="en-US" altLang="el-GR" sz="2400" b="1" baseline="-25000">
                <a:solidFill>
                  <a:srgbClr val="FF3300"/>
                </a:solidFill>
              </a:rPr>
              <a:t>4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l-GR" altLang="el-GR" sz="2400" b="1" baseline="-25000">
              <a:solidFill>
                <a:srgbClr val="FF33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cs typeface="Arial" panose="020B0604020202020204" pitchFamily="34" charset="0"/>
              </a:rPr>
              <a:t>Α</a:t>
            </a:r>
            <a:r>
              <a:rPr lang="el-GR" altLang="el-GR" sz="2400" b="1">
                <a:solidFill>
                  <a:srgbClr val="FF0000"/>
                </a:solidFill>
              </a:rPr>
              <a:t>ντικατάσταση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κάποιου στοιχείου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στη δομή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του ορυκτού</a:t>
            </a:r>
            <a:endParaRPr lang="en-GB" altLang="el-GR" sz="2400">
              <a:solidFill>
                <a:srgbClr val="000000"/>
              </a:solidFill>
            </a:endParaRPr>
          </a:p>
        </p:txBody>
      </p:sp>
      <p:pic>
        <p:nvPicPr>
          <p:cNvPr id="33796" name="Picture 4" descr="ol">
            <a:extLst>
              <a:ext uri="{FF2B5EF4-FFF2-40B4-BE49-F238E27FC236}">
                <a16:creationId xmlns:a16="http://schemas.microsoft.com/office/drawing/2014/main" id="{4E6FB921-3CF9-475A-9941-26EAA75E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7323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934" name="Group 598">
            <a:extLst>
              <a:ext uri="{FF2B5EF4-FFF2-40B4-BE49-F238E27FC236}">
                <a16:creationId xmlns:a16="http://schemas.microsoft.com/office/drawing/2014/main" id="{7DC46F05-D60F-46BA-904E-64F2E83956EF}"/>
              </a:ext>
            </a:extLst>
          </p:cNvPr>
          <p:cNvGraphicFramePr>
            <a:graphicFrameLocks noGrp="1"/>
          </p:cNvGraphicFramePr>
          <p:nvPr/>
        </p:nvGraphicFramePr>
        <p:xfrm>
          <a:off x="5724525" y="1052513"/>
          <a:ext cx="3384550" cy="51816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ΣΠΑΝΟΥΛΗΣ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1.91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ΖΗΣΗΣ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1.95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ΧΑΤΖΗΒΡΕΤΤΑΣ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1.97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ΔΙΑΜΑΝΤΙΔΗΣ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1.96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ΠΑΠΑΛΟΥΚΑΣ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ΒΑΣΙΛΟΠΟΥΛΟΣ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2.03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ΝΤΙΚΟΥΔΗΣ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2.06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ΚΑΚΙΟΥΖΗΣ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2.07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ΠΕΛΕΚΑΝΟΣ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2.09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ΤΣΑΡΤΣΑΡΗΣ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2.09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ΠΑΠΑΔΟΠΟΥΛΟΣ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2.10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ΜΠΟΥΡΟΥΣΗΣ 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2.17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1504" name="Picture 580" descr="%7b5EC53591-E667-4447-89B7-8092FA4647F0%7dlarge_h">
            <a:extLst>
              <a:ext uri="{FF2B5EF4-FFF2-40B4-BE49-F238E27FC236}">
                <a16:creationId xmlns:a16="http://schemas.microsoft.com/office/drawing/2014/main" id="{73D986D1-579C-4671-8268-5904C5D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371600"/>
            <a:ext cx="5486400" cy="411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asketball_court_dimensions">
            <a:extLst>
              <a:ext uri="{FF2B5EF4-FFF2-40B4-BE49-F238E27FC236}">
                <a16:creationId xmlns:a16="http://schemas.microsoft.com/office/drawing/2014/main" id="{47667B68-20EB-4AF7-927B-9E8D6A2F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302" r="3828" b="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Oval 3">
            <a:extLst>
              <a:ext uri="{FF2B5EF4-FFF2-40B4-BE49-F238E27FC236}">
                <a16:creationId xmlns:a16="http://schemas.microsoft.com/office/drawing/2014/main" id="{CD8D03C6-B60C-4F4D-949E-3DB0C4245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376363"/>
            <a:ext cx="900112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2468" name="Oval 4">
            <a:extLst>
              <a:ext uri="{FF2B5EF4-FFF2-40B4-BE49-F238E27FC236}">
                <a16:creationId xmlns:a16="http://schemas.microsoft.com/office/drawing/2014/main" id="{213BA240-8F94-4633-9657-D037EEF9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76363"/>
            <a:ext cx="900113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2469" name="Oval 5">
            <a:extLst>
              <a:ext uri="{FF2B5EF4-FFF2-40B4-BE49-F238E27FC236}">
                <a16:creationId xmlns:a16="http://schemas.microsoft.com/office/drawing/2014/main" id="{A3BC167F-9547-49C9-9ACF-682901F31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900113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2470" name="Oval 6">
            <a:extLst>
              <a:ext uri="{FF2B5EF4-FFF2-40B4-BE49-F238E27FC236}">
                <a16:creationId xmlns:a16="http://schemas.microsoft.com/office/drawing/2014/main" id="{DBA510CB-BEDC-4BB6-BFFF-97BA53B1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05263"/>
            <a:ext cx="900112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2471" name="Oval 7">
            <a:extLst>
              <a:ext uri="{FF2B5EF4-FFF2-40B4-BE49-F238E27FC236}">
                <a16:creationId xmlns:a16="http://schemas.microsoft.com/office/drawing/2014/main" id="{6C1B5F32-7CDE-436D-A432-9ECE316C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905375"/>
            <a:ext cx="900113" cy="90011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CCF02186-981E-4BD2-888A-E4EE1B60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628775"/>
            <a:ext cx="1495425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1.80-2.00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A4215F21-DDEB-4A13-B95A-8735C674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235450"/>
            <a:ext cx="1495425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2.00-2.10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177F45B8-74D3-42E8-B898-70360C51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157788"/>
            <a:ext cx="1109662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&gt;2.10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grpSp>
        <p:nvGrpSpPr>
          <p:cNvPr id="145420" name="Group 12">
            <a:extLst>
              <a:ext uri="{FF2B5EF4-FFF2-40B4-BE49-F238E27FC236}">
                <a16:creationId xmlns:a16="http://schemas.microsoft.com/office/drawing/2014/main" id="{98C9B038-F081-4F72-ADAE-1F1AD0F9561B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46038"/>
            <a:ext cx="954088" cy="1287462"/>
            <a:chOff x="1062" y="2659"/>
            <a:chExt cx="601" cy="811"/>
          </a:xfrm>
        </p:grpSpPr>
        <p:pic>
          <p:nvPicPr>
            <p:cNvPr id="62504" name="Picture 13" descr="%7b5EC53591-E667-4447-89B7-8092FA4647F0%7dlarge_h">
              <a:extLst>
                <a:ext uri="{FF2B5EF4-FFF2-40B4-BE49-F238E27FC236}">
                  <a16:creationId xmlns:a16="http://schemas.microsoft.com/office/drawing/2014/main" id="{56C5205B-905A-4E6F-BB15-620F712D0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96" t="44754" b="35994"/>
            <a:stretch>
              <a:fillRect/>
            </a:stretch>
          </p:blipFill>
          <p:spPr bwMode="auto">
            <a:xfrm>
              <a:off x="1202" y="2659"/>
              <a:ext cx="363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5" name="Rectangle 14">
              <a:extLst>
                <a:ext uri="{FF2B5EF4-FFF2-40B4-BE49-F238E27FC236}">
                  <a16:creationId xmlns:a16="http://schemas.microsoft.com/office/drawing/2014/main" id="{0ADD8287-607F-4A36-B451-9ACCEED70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135"/>
              <a:ext cx="601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ΔΙΑΜΑΝΤΙΔΗΣ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1.96</a:t>
              </a:r>
            </a:p>
          </p:txBody>
        </p:sp>
      </p:grpSp>
      <p:grpSp>
        <p:nvGrpSpPr>
          <p:cNvPr id="145423" name="Group 15">
            <a:extLst>
              <a:ext uri="{FF2B5EF4-FFF2-40B4-BE49-F238E27FC236}">
                <a16:creationId xmlns:a16="http://schemas.microsoft.com/office/drawing/2014/main" id="{4DAA15FC-A15E-4604-A483-30E90C3EAAB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6038"/>
            <a:ext cx="1079500" cy="1287462"/>
            <a:chOff x="1070" y="1162"/>
            <a:chExt cx="680" cy="811"/>
          </a:xfrm>
        </p:grpSpPr>
        <p:pic>
          <p:nvPicPr>
            <p:cNvPr id="62502" name="Picture 16" descr="%7b5EC53591-E667-4447-89B7-8092FA4647F0%7dlarge_h">
              <a:extLst>
                <a:ext uri="{FF2B5EF4-FFF2-40B4-BE49-F238E27FC236}">
                  <a16:creationId xmlns:a16="http://schemas.microsoft.com/office/drawing/2014/main" id="{3F0BE0E5-770F-4352-B2F3-C4E58D420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89" t="44754" r="19705" b="35994"/>
            <a:stretch>
              <a:fillRect/>
            </a:stretch>
          </p:blipFill>
          <p:spPr bwMode="auto">
            <a:xfrm>
              <a:off x="1202" y="1162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3" name="Rectangle 17">
              <a:extLst>
                <a:ext uri="{FF2B5EF4-FFF2-40B4-BE49-F238E27FC236}">
                  <a16:creationId xmlns:a16="http://schemas.microsoft.com/office/drawing/2014/main" id="{713A8CBE-6643-48D0-BB51-E1EAFBA1A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638"/>
              <a:ext cx="68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ΧΑΤΖΗΒΡΕΤΤΑΣ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1.97</a:t>
              </a:r>
            </a:p>
          </p:txBody>
        </p:sp>
      </p:grpSp>
      <p:grpSp>
        <p:nvGrpSpPr>
          <p:cNvPr id="145429" name="Group 21">
            <a:extLst>
              <a:ext uri="{FF2B5EF4-FFF2-40B4-BE49-F238E27FC236}">
                <a16:creationId xmlns:a16="http://schemas.microsoft.com/office/drawing/2014/main" id="{72A4122A-3076-4E50-BFF1-74449229EA20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17475"/>
            <a:ext cx="814388" cy="1216025"/>
            <a:chOff x="109" y="935"/>
            <a:chExt cx="513" cy="766"/>
          </a:xfrm>
        </p:grpSpPr>
        <p:pic>
          <p:nvPicPr>
            <p:cNvPr id="62500" name="Picture 22" descr="%7b5EC53591-E667-4447-89B7-8092FA4647F0%7dlarge_h">
              <a:extLst>
                <a:ext uri="{FF2B5EF4-FFF2-40B4-BE49-F238E27FC236}">
                  <a16:creationId xmlns:a16="http://schemas.microsoft.com/office/drawing/2014/main" id="{8665768C-EC04-49F9-A096-9612C798B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3" t="25502" r="10503" b="56982"/>
            <a:stretch>
              <a:fillRect/>
            </a:stretch>
          </p:blipFill>
          <p:spPr bwMode="auto">
            <a:xfrm>
              <a:off x="204" y="935"/>
              <a:ext cx="363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1" name="Rectangle 23">
              <a:extLst>
                <a:ext uri="{FF2B5EF4-FFF2-40B4-BE49-F238E27FC236}">
                  <a16:creationId xmlns:a16="http://schemas.microsoft.com/office/drawing/2014/main" id="{BD2E7725-BB4A-459E-BF81-50C0DADEA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" y="1366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ΚΑΚΙΟΥΖΗΣ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2.07</a:t>
              </a:r>
            </a:p>
          </p:txBody>
        </p:sp>
      </p:grpSp>
      <p:grpSp>
        <p:nvGrpSpPr>
          <p:cNvPr id="145435" name="Group 27">
            <a:extLst>
              <a:ext uri="{FF2B5EF4-FFF2-40B4-BE49-F238E27FC236}">
                <a16:creationId xmlns:a16="http://schemas.microsoft.com/office/drawing/2014/main" id="{E4106F36-190E-4E9B-9288-578DA2365A79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25413"/>
            <a:ext cx="968375" cy="1216025"/>
            <a:chOff x="3936" y="1207"/>
            <a:chExt cx="610" cy="766"/>
          </a:xfrm>
        </p:grpSpPr>
        <p:pic>
          <p:nvPicPr>
            <p:cNvPr id="62498" name="Picture 28" descr="%7b5EC53591-E667-4447-89B7-8092FA4647F0%7dlarge_h">
              <a:extLst>
                <a:ext uri="{FF2B5EF4-FFF2-40B4-BE49-F238E27FC236}">
                  <a16:creationId xmlns:a16="http://schemas.microsoft.com/office/drawing/2014/main" id="{F002DD4E-7F24-4595-A518-CD01BE395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25502" r="73495" b="56982"/>
            <a:stretch>
              <a:fillRect/>
            </a:stretch>
          </p:blipFill>
          <p:spPr bwMode="auto">
            <a:xfrm>
              <a:off x="4036" y="1207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99" name="Rectangle 29">
              <a:extLst>
                <a:ext uri="{FF2B5EF4-FFF2-40B4-BE49-F238E27FC236}">
                  <a16:creationId xmlns:a16="http://schemas.microsoft.com/office/drawing/2014/main" id="{12E79923-5DA9-48C0-A5D3-6C7CFFC2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8"/>
              <a:ext cx="61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ΠΑΠΑΛΟΥΚΑΣ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2.00</a:t>
              </a:r>
            </a:p>
          </p:txBody>
        </p:sp>
      </p:grpSp>
      <p:grpSp>
        <p:nvGrpSpPr>
          <p:cNvPr id="62479" name="Group 30">
            <a:extLst>
              <a:ext uri="{FF2B5EF4-FFF2-40B4-BE49-F238E27FC236}">
                <a16:creationId xmlns:a16="http://schemas.microsoft.com/office/drawing/2014/main" id="{6BDE60DF-CD2D-4848-AAE8-6F5844947A27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6038"/>
            <a:ext cx="862013" cy="1287462"/>
            <a:chOff x="3969" y="2659"/>
            <a:chExt cx="543" cy="811"/>
          </a:xfrm>
        </p:grpSpPr>
        <p:pic>
          <p:nvPicPr>
            <p:cNvPr id="62496" name="Picture 31" descr="%7b5EC53591-E667-4447-89B7-8092FA4647F0%7dlarge_h">
              <a:extLst>
                <a:ext uri="{FF2B5EF4-FFF2-40B4-BE49-F238E27FC236}">
                  <a16:creationId xmlns:a16="http://schemas.microsoft.com/office/drawing/2014/main" id="{01613199-2370-4AB2-A033-7931AFE5B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44754" r="44618" b="35994"/>
            <a:stretch>
              <a:fillRect/>
            </a:stretch>
          </p:blipFill>
          <p:spPr bwMode="auto">
            <a:xfrm>
              <a:off x="4036" y="2659"/>
              <a:ext cx="409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97" name="Rectangle 32">
              <a:extLst>
                <a:ext uri="{FF2B5EF4-FFF2-40B4-BE49-F238E27FC236}">
                  <a16:creationId xmlns:a16="http://schemas.microsoft.com/office/drawing/2014/main" id="{74EFB168-8940-4792-9850-9B74C4BFB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135"/>
              <a:ext cx="543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ΣΠΑΝΟΥΛΗΣ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1.91</a:t>
              </a:r>
            </a:p>
          </p:txBody>
        </p:sp>
      </p:grpSp>
      <p:grpSp>
        <p:nvGrpSpPr>
          <p:cNvPr id="62480" name="Group 33">
            <a:extLst>
              <a:ext uri="{FF2B5EF4-FFF2-40B4-BE49-F238E27FC236}">
                <a16:creationId xmlns:a16="http://schemas.microsoft.com/office/drawing/2014/main" id="{753F39B2-312B-4661-801D-A51A2532DA33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117475"/>
            <a:ext cx="901700" cy="1214438"/>
            <a:chOff x="5099" y="981"/>
            <a:chExt cx="568" cy="765"/>
          </a:xfrm>
        </p:grpSpPr>
        <p:pic>
          <p:nvPicPr>
            <p:cNvPr id="62494" name="Picture 34" descr="%7b5EC53591-E667-4447-89B7-8092FA4647F0%7dlarge_h">
              <a:extLst>
                <a:ext uri="{FF2B5EF4-FFF2-40B4-BE49-F238E27FC236}">
                  <a16:creationId xmlns:a16="http://schemas.microsoft.com/office/drawing/2014/main" id="{CC03DC02-AD5B-4221-9742-0BAF10102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25502" r="60358" b="56982"/>
            <a:stretch>
              <a:fillRect/>
            </a:stretch>
          </p:blipFill>
          <p:spPr bwMode="auto">
            <a:xfrm>
              <a:off x="5148" y="981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95" name="Rectangle 35">
              <a:extLst>
                <a:ext uri="{FF2B5EF4-FFF2-40B4-BE49-F238E27FC236}">
                  <a16:creationId xmlns:a16="http://schemas.microsoft.com/office/drawing/2014/main" id="{9C620F10-BFB0-42B5-B880-CF3376900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1411"/>
              <a:ext cx="568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ΤΣΑΡΤΣΑΡΗΣ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2.09</a:t>
              </a:r>
            </a:p>
          </p:txBody>
        </p:sp>
      </p:grpSp>
      <p:grpSp>
        <p:nvGrpSpPr>
          <p:cNvPr id="145447" name="Group 39">
            <a:extLst>
              <a:ext uri="{FF2B5EF4-FFF2-40B4-BE49-F238E27FC236}">
                <a16:creationId xmlns:a16="http://schemas.microsoft.com/office/drawing/2014/main" id="{408E3FBA-D6EA-4C03-9046-57C3370510D0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17475"/>
            <a:ext cx="814387" cy="1216025"/>
            <a:chOff x="5144" y="2931"/>
            <a:chExt cx="513" cy="766"/>
          </a:xfrm>
        </p:grpSpPr>
        <p:pic>
          <p:nvPicPr>
            <p:cNvPr id="62492" name="Picture 40" descr="%7b5EC53591-E667-4447-89B7-8092FA4647F0%7dlarge_h">
              <a:extLst>
                <a:ext uri="{FF2B5EF4-FFF2-40B4-BE49-F238E27FC236}">
                  <a16:creationId xmlns:a16="http://schemas.microsoft.com/office/drawing/2014/main" id="{058AD82C-E431-4A89-BDC6-E9F345AC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7" t="25502" r="22308" b="56982"/>
            <a:stretch>
              <a:fillRect/>
            </a:stretch>
          </p:blipFill>
          <p:spPr bwMode="auto">
            <a:xfrm>
              <a:off x="5193" y="2931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93" name="Rectangle 41">
              <a:extLst>
                <a:ext uri="{FF2B5EF4-FFF2-40B4-BE49-F238E27FC236}">
                  <a16:creationId xmlns:a16="http://schemas.microsoft.com/office/drawing/2014/main" id="{7F7A8D07-6F0E-4D8F-8885-82B35282F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" y="3362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ΝΤΙΚΟΥΔΗΣ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2.06</a:t>
              </a:r>
            </a:p>
          </p:txBody>
        </p:sp>
      </p:grpSp>
      <p:grpSp>
        <p:nvGrpSpPr>
          <p:cNvPr id="145426" name="Group 18">
            <a:extLst>
              <a:ext uri="{FF2B5EF4-FFF2-40B4-BE49-F238E27FC236}">
                <a16:creationId xmlns:a16="http://schemas.microsoft.com/office/drawing/2014/main" id="{1F74FDF4-9D97-47DD-A4D7-387ACA0C2EA9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3975"/>
            <a:ext cx="1084263" cy="1287463"/>
            <a:chOff x="64" y="2886"/>
            <a:chExt cx="683" cy="811"/>
          </a:xfrm>
        </p:grpSpPr>
        <p:pic>
          <p:nvPicPr>
            <p:cNvPr id="62490" name="Picture 19" descr="%7b5EC53591-E667-4447-89B7-8092FA4647F0%7dlarge_h">
              <a:extLst>
                <a:ext uri="{FF2B5EF4-FFF2-40B4-BE49-F238E27FC236}">
                  <a16:creationId xmlns:a16="http://schemas.microsoft.com/office/drawing/2014/main" id="{C4C579CE-4145-4D17-9C2E-C123432B7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8" t="43018" r="74826" b="37730"/>
            <a:stretch>
              <a:fillRect/>
            </a:stretch>
          </p:blipFill>
          <p:spPr bwMode="auto">
            <a:xfrm>
              <a:off x="204" y="2886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91" name="Rectangle 20">
              <a:extLst>
                <a:ext uri="{FF2B5EF4-FFF2-40B4-BE49-F238E27FC236}">
                  <a16:creationId xmlns:a16="http://schemas.microsoft.com/office/drawing/2014/main" id="{F6B91F8C-104D-4F08-B453-3210A16B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3362"/>
              <a:ext cx="68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ΒΑΣΙΛΟΠΟΥΛΟΣ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2.03</a:t>
              </a:r>
            </a:p>
          </p:txBody>
        </p:sp>
      </p:grpSp>
      <p:grpSp>
        <p:nvGrpSpPr>
          <p:cNvPr id="145432" name="Group 24">
            <a:extLst>
              <a:ext uri="{FF2B5EF4-FFF2-40B4-BE49-F238E27FC236}">
                <a16:creationId xmlns:a16="http://schemas.microsoft.com/office/drawing/2014/main" id="{9E9E1069-442C-4E92-8A5B-56398B271BCD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17475"/>
            <a:ext cx="1162050" cy="1216025"/>
            <a:chOff x="64" y="1933"/>
            <a:chExt cx="732" cy="766"/>
          </a:xfrm>
        </p:grpSpPr>
        <p:pic>
          <p:nvPicPr>
            <p:cNvPr id="62488" name="Picture 25" descr="%7b5EC53591-E667-4447-89B7-8092FA4647F0%7dlarge_h">
              <a:extLst>
                <a:ext uri="{FF2B5EF4-FFF2-40B4-BE49-F238E27FC236}">
                  <a16:creationId xmlns:a16="http://schemas.microsoft.com/office/drawing/2014/main" id="{840F9302-CE4E-45E4-AC15-7C2352C6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25502" r="34145" b="56982"/>
            <a:stretch>
              <a:fillRect/>
            </a:stretch>
          </p:blipFill>
          <p:spPr bwMode="auto">
            <a:xfrm>
              <a:off x="204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89" name="Rectangle 26">
              <a:extLst>
                <a:ext uri="{FF2B5EF4-FFF2-40B4-BE49-F238E27FC236}">
                  <a16:creationId xmlns:a16="http://schemas.microsoft.com/office/drawing/2014/main" id="{82E03044-AA69-45EA-A98F-8FE2AB10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2364"/>
              <a:ext cx="732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ΠΑΠΑΔΟΠΟΥΛΟΣ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2.10</a:t>
              </a:r>
            </a:p>
          </p:txBody>
        </p:sp>
      </p:grpSp>
      <p:grpSp>
        <p:nvGrpSpPr>
          <p:cNvPr id="145444" name="Group 36">
            <a:extLst>
              <a:ext uri="{FF2B5EF4-FFF2-40B4-BE49-F238E27FC236}">
                <a16:creationId xmlns:a16="http://schemas.microsoft.com/office/drawing/2014/main" id="{26A975AB-82C5-4B3F-96DA-02CCBAAB863A}"/>
              </a:ext>
            </a:extLst>
          </p:cNvPr>
          <p:cNvGrpSpPr>
            <a:grpSpLocks/>
          </p:cNvGrpSpPr>
          <p:nvPr/>
        </p:nvGrpSpPr>
        <p:grpSpPr bwMode="auto">
          <a:xfrm>
            <a:off x="8213725" y="142875"/>
            <a:ext cx="966788" cy="1190625"/>
            <a:chOff x="5087" y="1933"/>
            <a:chExt cx="609" cy="750"/>
          </a:xfrm>
        </p:grpSpPr>
        <p:pic>
          <p:nvPicPr>
            <p:cNvPr id="62486" name="Picture 37" descr="%7b5EC53591-E667-4447-89B7-8092FA4647F0%7dlarge_h">
              <a:extLst>
                <a:ext uri="{FF2B5EF4-FFF2-40B4-BE49-F238E27FC236}">
                  <a16:creationId xmlns:a16="http://schemas.microsoft.com/office/drawing/2014/main" id="{EAF118A2-C497-46F7-B8FE-3BD537ADF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4" t="25502" r="47250" b="56982"/>
            <a:stretch>
              <a:fillRect/>
            </a:stretch>
          </p:blipFill>
          <p:spPr bwMode="auto">
            <a:xfrm>
              <a:off x="5193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87" name="Rectangle 38">
              <a:extLst>
                <a:ext uri="{FF2B5EF4-FFF2-40B4-BE49-F238E27FC236}">
                  <a16:creationId xmlns:a16="http://schemas.microsoft.com/office/drawing/2014/main" id="{B1859B9B-EE99-49F8-A334-49D25124F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2348"/>
              <a:ext cx="609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ΜΠΟΥΡΟΥΣΗΣ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2.17</a:t>
              </a:r>
            </a:p>
          </p:txBody>
        </p:sp>
      </p:grpSp>
      <p:sp>
        <p:nvSpPr>
          <p:cNvPr id="145452" name="Text Box 44">
            <a:extLst>
              <a:ext uri="{FF2B5EF4-FFF2-40B4-BE49-F238E27FC236}">
                <a16:creationId xmlns:a16="http://schemas.microsoft.com/office/drawing/2014/main" id="{DBBF2A4A-D377-4A10-A8A6-5CEB6E38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3011488"/>
            <a:ext cx="5027612" cy="71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000000"/>
                </a:solidFill>
              </a:rPr>
              <a:t>ΑΝΤΙΚΑΤΑΣΤΑΣΗ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5469 0.2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5278 0.2525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3246 0.6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12882 0.6462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4705 0.7826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0.25255 L -0.00296 0.000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5504 0.2414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6463 L -0.0052 -0.0046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25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1545 0.6462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78264 L -0.00851 0.005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88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5104 0.7807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sketball_court_dimensions">
            <a:extLst>
              <a:ext uri="{FF2B5EF4-FFF2-40B4-BE49-F238E27FC236}">
                <a16:creationId xmlns:a16="http://schemas.microsoft.com/office/drawing/2014/main" id="{193769F1-6677-4AE8-82F6-BEB13722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302" r="3828" b="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Oval 3">
            <a:extLst>
              <a:ext uri="{FF2B5EF4-FFF2-40B4-BE49-F238E27FC236}">
                <a16:creationId xmlns:a16="http://schemas.microsoft.com/office/drawing/2014/main" id="{E124242D-D7C4-41A6-B1F9-DC27B519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376363"/>
            <a:ext cx="900112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3492" name="Oval 4">
            <a:extLst>
              <a:ext uri="{FF2B5EF4-FFF2-40B4-BE49-F238E27FC236}">
                <a16:creationId xmlns:a16="http://schemas.microsoft.com/office/drawing/2014/main" id="{D1C9D8DA-52ED-4829-80F5-251D260F0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76363"/>
            <a:ext cx="900113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3493" name="Oval 5">
            <a:extLst>
              <a:ext uri="{FF2B5EF4-FFF2-40B4-BE49-F238E27FC236}">
                <a16:creationId xmlns:a16="http://schemas.microsoft.com/office/drawing/2014/main" id="{731A913B-2DFB-45FE-9F05-EC990269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900113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3494" name="Oval 6">
            <a:extLst>
              <a:ext uri="{FF2B5EF4-FFF2-40B4-BE49-F238E27FC236}">
                <a16:creationId xmlns:a16="http://schemas.microsoft.com/office/drawing/2014/main" id="{AC5FAE7E-1CF3-4E60-9F78-39D9D34E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05263"/>
            <a:ext cx="900112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id="{F9FC5888-05BD-4999-923D-1408F097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905375"/>
            <a:ext cx="900113" cy="90011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id="{8BD15E9B-D5D8-44CF-AA7D-E00A96D1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628775"/>
            <a:ext cx="1495425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1.80-2.00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9CA72C37-BCC0-450E-866C-018C7DE2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235450"/>
            <a:ext cx="1495425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2.00-2.10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F982A413-8C98-43D5-B025-9266574F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157788"/>
            <a:ext cx="1109662" cy="36512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1600" b="0">
                <a:solidFill>
                  <a:srgbClr val="000000"/>
                </a:solidFill>
              </a:rPr>
              <a:t>&gt;2.10 m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grpSp>
        <p:nvGrpSpPr>
          <p:cNvPr id="63499" name="Group 11">
            <a:extLst>
              <a:ext uri="{FF2B5EF4-FFF2-40B4-BE49-F238E27FC236}">
                <a16:creationId xmlns:a16="http://schemas.microsoft.com/office/drawing/2014/main" id="{42F60354-7F53-4EE1-8DD0-C38B1E816783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46038"/>
            <a:ext cx="954088" cy="1287462"/>
            <a:chOff x="1062" y="2659"/>
            <a:chExt cx="601" cy="811"/>
          </a:xfrm>
        </p:grpSpPr>
        <p:pic>
          <p:nvPicPr>
            <p:cNvPr id="63529" name="Picture 12" descr="%7b5EC53591-E667-4447-89B7-8092FA4647F0%7dlarge_h">
              <a:extLst>
                <a:ext uri="{FF2B5EF4-FFF2-40B4-BE49-F238E27FC236}">
                  <a16:creationId xmlns:a16="http://schemas.microsoft.com/office/drawing/2014/main" id="{7C652F40-DA1E-4A48-A47E-D45E90B16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96" t="44754" b="35994"/>
            <a:stretch>
              <a:fillRect/>
            </a:stretch>
          </p:blipFill>
          <p:spPr bwMode="auto">
            <a:xfrm>
              <a:off x="1202" y="2659"/>
              <a:ext cx="363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0" name="Rectangle 13">
              <a:extLst>
                <a:ext uri="{FF2B5EF4-FFF2-40B4-BE49-F238E27FC236}">
                  <a16:creationId xmlns:a16="http://schemas.microsoft.com/office/drawing/2014/main" id="{F9FA5B88-39F2-4222-BEC6-0538279F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135"/>
              <a:ext cx="601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ΔΙΑΜΑΝΤΙΔΗΣ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1.96</a:t>
              </a:r>
            </a:p>
          </p:txBody>
        </p:sp>
      </p:grpSp>
      <p:grpSp>
        <p:nvGrpSpPr>
          <p:cNvPr id="63500" name="Group 14">
            <a:extLst>
              <a:ext uri="{FF2B5EF4-FFF2-40B4-BE49-F238E27FC236}">
                <a16:creationId xmlns:a16="http://schemas.microsoft.com/office/drawing/2014/main" id="{2BF88FC7-5F84-425D-9F99-69D5C494BE4A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6038"/>
            <a:ext cx="1079500" cy="1287462"/>
            <a:chOff x="1070" y="1162"/>
            <a:chExt cx="680" cy="811"/>
          </a:xfrm>
        </p:grpSpPr>
        <p:pic>
          <p:nvPicPr>
            <p:cNvPr id="63527" name="Picture 15" descr="%7b5EC53591-E667-4447-89B7-8092FA4647F0%7dlarge_h">
              <a:extLst>
                <a:ext uri="{FF2B5EF4-FFF2-40B4-BE49-F238E27FC236}">
                  <a16:creationId xmlns:a16="http://schemas.microsoft.com/office/drawing/2014/main" id="{D3F41A2D-8A8E-404B-9BE3-4FD8500E2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89" t="44754" r="19705" b="35994"/>
            <a:stretch>
              <a:fillRect/>
            </a:stretch>
          </p:blipFill>
          <p:spPr bwMode="auto">
            <a:xfrm>
              <a:off x="1202" y="1162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8" name="Rectangle 16">
              <a:extLst>
                <a:ext uri="{FF2B5EF4-FFF2-40B4-BE49-F238E27FC236}">
                  <a16:creationId xmlns:a16="http://schemas.microsoft.com/office/drawing/2014/main" id="{87B75B72-9742-47C7-BE10-DF6D9DFA9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638"/>
              <a:ext cx="68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ΧΑΤΖΗΒΡΕΤΤΑΣ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1.97</a:t>
              </a:r>
            </a:p>
          </p:txBody>
        </p:sp>
      </p:grpSp>
      <p:grpSp>
        <p:nvGrpSpPr>
          <p:cNvPr id="63501" name="Group 17">
            <a:extLst>
              <a:ext uri="{FF2B5EF4-FFF2-40B4-BE49-F238E27FC236}">
                <a16:creationId xmlns:a16="http://schemas.microsoft.com/office/drawing/2014/main" id="{0C03600C-EF91-4E3C-9CA8-1C392F63AF3A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17475"/>
            <a:ext cx="814388" cy="1216025"/>
            <a:chOff x="109" y="935"/>
            <a:chExt cx="513" cy="766"/>
          </a:xfrm>
        </p:grpSpPr>
        <p:pic>
          <p:nvPicPr>
            <p:cNvPr id="63525" name="Picture 18" descr="%7b5EC53591-E667-4447-89B7-8092FA4647F0%7dlarge_h">
              <a:extLst>
                <a:ext uri="{FF2B5EF4-FFF2-40B4-BE49-F238E27FC236}">
                  <a16:creationId xmlns:a16="http://schemas.microsoft.com/office/drawing/2014/main" id="{1A38FA58-D3BC-4083-B833-AF266131C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3" t="25502" r="10503" b="56982"/>
            <a:stretch>
              <a:fillRect/>
            </a:stretch>
          </p:blipFill>
          <p:spPr bwMode="auto">
            <a:xfrm>
              <a:off x="204" y="935"/>
              <a:ext cx="363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6" name="Rectangle 19">
              <a:extLst>
                <a:ext uri="{FF2B5EF4-FFF2-40B4-BE49-F238E27FC236}">
                  <a16:creationId xmlns:a16="http://schemas.microsoft.com/office/drawing/2014/main" id="{B1D78AD5-F5BC-4A6A-82FC-C3787333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" y="1366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ΚΑΚΙΟΥΖΗΣ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2.07</a:t>
              </a:r>
            </a:p>
          </p:txBody>
        </p:sp>
      </p:grpSp>
      <p:grpSp>
        <p:nvGrpSpPr>
          <p:cNvPr id="63502" name="Group 20">
            <a:extLst>
              <a:ext uri="{FF2B5EF4-FFF2-40B4-BE49-F238E27FC236}">
                <a16:creationId xmlns:a16="http://schemas.microsoft.com/office/drawing/2014/main" id="{B77C9411-BC96-474F-94B1-A059FF4A4D88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25413"/>
            <a:ext cx="968375" cy="1216025"/>
            <a:chOff x="3936" y="1207"/>
            <a:chExt cx="610" cy="766"/>
          </a:xfrm>
        </p:grpSpPr>
        <p:pic>
          <p:nvPicPr>
            <p:cNvPr id="63523" name="Picture 21" descr="%7b5EC53591-E667-4447-89B7-8092FA4647F0%7dlarge_h">
              <a:extLst>
                <a:ext uri="{FF2B5EF4-FFF2-40B4-BE49-F238E27FC236}">
                  <a16:creationId xmlns:a16="http://schemas.microsoft.com/office/drawing/2014/main" id="{7DF63FD3-CB46-44A4-A6FA-C60D14754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25502" r="73495" b="56982"/>
            <a:stretch>
              <a:fillRect/>
            </a:stretch>
          </p:blipFill>
          <p:spPr bwMode="auto">
            <a:xfrm>
              <a:off x="4036" y="1207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4" name="Rectangle 22">
              <a:extLst>
                <a:ext uri="{FF2B5EF4-FFF2-40B4-BE49-F238E27FC236}">
                  <a16:creationId xmlns:a16="http://schemas.microsoft.com/office/drawing/2014/main" id="{E5ED26BB-04C7-4746-824A-5ABB9C8FB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8"/>
              <a:ext cx="61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ΠΑΠΑΛΟΥΚΑΣ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2.00</a:t>
              </a:r>
            </a:p>
          </p:txBody>
        </p:sp>
      </p:grpSp>
      <p:grpSp>
        <p:nvGrpSpPr>
          <p:cNvPr id="146455" name="Group 23">
            <a:extLst>
              <a:ext uri="{FF2B5EF4-FFF2-40B4-BE49-F238E27FC236}">
                <a16:creationId xmlns:a16="http://schemas.microsoft.com/office/drawing/2014/main" id="{5505F648-5290-4D60-87FC-F7E002A045BD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6038"/>
            <a:ext cx="862013" cy="1287462"/>
            <a:chOff x="3969" y="2659"/>
            <a:chExt cx="543" cy="811"/>
          </a:xfrm>
        </p:grpSpPr>
        <p:pic>
          <p:nvPicPr>
            <p:cNvPr id="63521" name="Picture 24" descr="%7b5EC53591-E667-4447-89B7-8092FA4647F0%7dlarge_h">
              <a:extLst>
                <a:ext uri="{FF2B5EF4-FFF2-40B4-BE49-F238E27FC236}">
                  <a16:creationId xmlns:a16="http://schemas.microsoft.com/office/drawing/2014/main" id="{DEE1859A-C9B2-4A00-8F01-242DF26BB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44754" r="44618" b="35994"/>
            <a:stretch>
              <a:fillRect/>
            </a:stretch>
          </p:blipFill>
          <p:spPr bwMode="auto">
            <a:xfrm>
              <a:off x="4036" y="2659"/>
              <a:ext cx="409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2" name="Rectangle 25">
              <a:extLst>
                <a:ext uri="{FF2B5EF4-FFF2-40B4-BE49-F238E27FC236}">
                  <a16:creationId xmlns:a16="http://schemas.microsoft.com/office/drawing/2014/main" id="{C25E4203-A858-4E97-8336-9D15BAD3B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135"/>
              <a:ext cx="543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ΣΠΑΝΟΥΛΗΣ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1.91</a:t>
              </a:r>
            </a:p>
          </p:txBody>
        </p:sp>
      </p:grpSp>
      <p:grpSp>
        <p:nvGrpSpPr>
          <p:cNvPr id="63504" name="Group 26">
            <a:extLst>
              <a:ext uri="{FF2B5EF4-FFF2-40B4-BE49-F238E27FC236}">
                <a16:creationId xmlns:a16="http://schemas.microsoft.com/office/drawing/2014/main" id="{DA3D74FD-C6D4-4A40-BA62-1370804F51AE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117475"/>
            <a:ext cx="901700" cy="1214438"/>
            <a:chOff x="5099" y="981"/>
            <a:chExt cx="568" cy="765"/>
          </a:xfrm>
        </p:grpSpPr>
        <p:pic>
          <p:nvPicPr>
            <p:cNvPr id="63519" name="Picture 27" descr="%7b5EC53591-E667-4447-89B7-8092FA4647F0%7dlarge_h">
              <a:extLst>
                <a:ext uri="{FF2B5EF4-FFF2-40B4-BE49-F238E27FC236}">
                  <a16:creationId xmlns:a16="http://schemas.microsoft.com/office/drawing/2014/main" id="{E9806B79-C354-472E-8D6F-6E247840D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25502" r="60358" b="56982"/>
            <a:stretch>
              <a:fillRect/>
            </a:stretch>
          </p:blipFill>
          <p:spPr bwMode="auto">
            <a:xfrm>
              <a:off x="5148" y="981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20" name="Rectangle 28">
              <a:extLst>
                <a:ext uri="{FF2B5EF4-FFF2-40B4-BE49-F238E27FC236}">
                  <a16:creationId xmlns:a16="http://schemas.microsoft.com/office/drawing/2014/main" id="{E495532D-85C2-49DD-BFD2-7C3722A2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1411"/>
              <a:ext cx="568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ΤΣΑΡΤΣΑΡΗΣ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2.09</a:t>
              </a:r>
            </a:p>
          </p:txBody>
        </p:sp>
      </p:grpSp>
      <p:grpSp>
        <p:nvGrpSpPr>
          <p:cNvPr id="63505" name="Group 29">
            <a:extLst>
              <a:ext uri="{FF2B5EF4-FFF2-40B4-BE49-F238E27FC236}">
                <a16:creationId xmlns:a16="http://schemas.microsoft.com/office/drawing/2014/main" id="{A690F95C-BF45-4307-98CB-273E8B3F8202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17475"/>
            <a:ext cx="814387" cy="1216025"/>
            <a:chOff x="5144" y="2931"/>
            <a:chExt cx="513" cy="766"/>
          </a:xfrm>
        </p:grpSpPr>
        <p:pic>
          <p:nvPicPr>
            <p:cNvPr id="63517" name="Picture 30" descr="%7b5EC53591-E667-4447-89B7-8092FA4647F0%7dlarge_h">
              <a:extLst>
                <a:ext uri="{FF2B5EF4-FFF2-40B4-BE49-F238E27FC236}">
                  <a16:creationId xmlns:a16="http://schemas.microsoft.com/office/drawing/2014/main" id="{A94AF815-6AFE-4046-AB26-363E50740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7" t="25502" r="22308" b="56982"/>
            <a:stretch>
              <a:fillRect/>
            </a:stretch>
          </p:blipFill>
          <p:spPr bwMode="auto">
            <a:xfrm>
              <a:off x="5193" y="2931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8" name="Rectangle 31">
              <a:extLst>
                <a:ext uri="{FF2B5EF4-FFF2-40B4-BE49-F238E27FC236}">
                  <a16:creationId xmlns:a16="http://schemas.microsoft.com/office/drawing/2014/main" id="{8265328D-428D-42D5-A5FB-BB099A14E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" y="3362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ΝΤΙΚΟΥΔΗΣ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2.06</a:t>
              </a:r>
            </a:p>
          </p:txBody>
        </p:sp>
      </p:grpSp>
      <p:grpSp>
        <p:nvGrpSpPr>
          <p:cNvPr id="63506" name="Group 32">
            <a:extLst>
              <a:ext uri="{FF2B5EF4-FFF2-40B4-BE49-F238E27FC236}">
                <a16:creationId xmlns:a16="http://schemas.microsoft.com/office/drawing/2014/main" id="{E8CAAEE9-B06D-4B2D-B6B7-DB4CA5AAD116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3975"/>
            <a:ext cx="1084263" cy="1287463"/>
            <a:chOff x="64" y="2886"/>
            <a:chExt cx="683" cy="811"/>
          </a:xfrm>
        </p:grpSpPr>
        <p:pic>
          <p:nvPicPr>
            <p:cNvPr id="63515" name="Picture 33" descr="%7b5EC53591-E667-4447-89B7-8092FA4647F0%7dlarge_h">
              <a:extLst>
                <a:ext uri="{FF2B5EF4-FFF2-40B4-BE49-F238E27FC236}">
                  <a16:creationId xmlns:a16="http://schemas.microsoft.com/office/drawing/2014/main" id="{C5F75E25-EA2F-4147-8B52-594723105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8" t="43018" r="74826" b="37730"/>
            <a:stretch>
              <a:fillRect/>
            </a:stretch>
          </p:blipFill>
          <p:spPr bwMode="auto">
            <a:xfrm>
              <a:off x="204" y="2886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6" name="Rectangle 34">
              <a:extLst>
                <a:ext uri="{FF2B5EF4-FFF2-40B4-BE49-F238E27FC236}">
                  <a16:creationId xmlns:a16="http://schemas.microsoft.com/office/drawing/2014/main" id="{968ED748-382B-4D5E-8424-D299E936D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3362"/>
              <a:ext cx="68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ΒΑΣΙΛΟΠΟΥΛΟΣ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2.03</a:t>
              </a:r>
            </a:p>
          </p:txBody>
        </p:sp>
      </p:grpSp>
      <p:grpSp>
        <p:nvGrpSpPr>
          <p:cNvPr id="146467" name="Group 35">
            <a:extLst>
              <a:ext uri="{FF2B5EF4-FFF2-40B4-BE49-F238E27FC236}">
                <a16:creationId xmlns:a16="http://schemas.microsoft.com/office/drawing/2014/main" id="{849F846F-38F6-4950-BA1C-0F07FC594CE8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17475"/>
            <a:ext cx="1162050" cy="1216025"/>
            <a:chOff x="64" y="1933"/>
            <a:chExt cx="732" cy="766"/>
          </a:xfrm>
        </p:grpSpPr>
        <p:pic>
          <p:nvPicPr>
            <p:cNvPr id="63513" name="Picture 36" descr="%7b5EC53591-E667-4447-89B7-8092FA4647F0%7dlarge_h">
              <a:extLst>
                <a:ext uri="{FF2B5EF4-FFF2-40B4-BE49-F238E27FC236}">
                  <a16:creationId xmlns:a16="http://schemas.microsoft.com/office/drawing/2014/main" id="{0019EE4E-4279-4D29-AA5B-439BB142C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25502" r="34145" b="56982"/>
            <a:stretch>
              <a:fillRect/>
            </a:stretch>
          </p:blipFill>
          <p:spPr bwMode="auto">
            <a:xfrm>
              <a:off x="204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4" name="Rectangle 37">
              <a:extLst>
                <a:ext uri="{FF2B5EF4-FFF2-40B4-BE49-F238E27FC236}">
                  <a16:creationId xmlns:a16="http://schemas.microsoft.com/office/drawing/2014/main" id="{F24C39E7-27D8-4D3C-96CD-6F241B44A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2364"/>
              <a:ext cx="732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ΠΑΠΑΔΟΠΟΥΛΟΣ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2.10</a:t>
              </a:r>
            </a:p>
          </p:txBody>
        </p:sp>
      </p:grpSp>
      <p:grpSp>
        <p:nvGrpSpPr>
          <p:cNvPr id="63508" name="Group 38">
            <a:extLst>
              <a:ext uri="{FF2B5EF4-FFF2-40B4-BE49-F238E27FC236}">
                <a16:creationId xmlns:a16="http://schemas.microsoft.com/office/drawing/2014/main" id="{464E4152-FBFC-439D-914E-530E382BC99D}"/>
              </a:ext>
            </a:extLst>
          </p:cNvPr>
          <p:cNvGrpSpPr>
            <a:grpSpLocks/>
          </p:cNvGrpSpPr>
          <p:nvPr/>
        </p:nvGrpSpPr>
        <p:grpSpPr bwMode="auto">
          <a:xfrm>
            <a:off x="8213725" y="142875"/>
            <a:ext cx="966788" cy="1190625"/>
            <a:chOff x="5087" y="1933"/>
            <a:chExt cx="609" cy="750"/>
          </a:xfrm>
        </p:grpSpPr>
        <p:pic>
          <p:nvPicPr>
            <p:cNvPr id="63511" name="Picture 39" descr="%7b5EC53591-E667-4447-89B7-8092FA4647F0%7dlarge_h">
              <a:extLst>
                <a:ext uri="{FF2B5EF4-FFF2-40B4-BE49-F238E27FC236}">
                  <a16:creationId xmlns:a16="http://schemas.microsoft.com/office/drawing/2014/main" id="{89A54858-24E8-47DD-9E37-5BE9B8F7E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4" t="25502" r="47250" b="56982"/>
            <a:stretch>
              <a:fillRect/>
            </a:stretch>
          </p:blipFill>
          <p:spPr bwMode="auto">
            <a:xfrm>
              <a:off x="5193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2" name="Rectangle 40">
              <a:extLst>
                <a:ext uri="{FF2B5EF4-FFF2-40B4-BE49-F238E27FC236}">
                  <a16:creationId xmlns:a16="http://schemas.microsoft.com/office/drawing/2014/main" id="{C11B00DA-E127-4171-9FA4-53624F162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2348"/>
              <a:ext cx="609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ΜΠΟΥΡΟΥΣΗΣ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2.17</a:t>
              </a:r>
            </a:p>
          </p:txBody>
        </p:sp>
      </p:grpSp>
      <p:sp>
        <p:nvSpPr>
          <p:cNvPr id="146473" name="AutoShape 41">
            <a:extLst>
              <a:ext uri="{FF2B5EF4-FFF2-40B4-BE49-F238E27FC236}">
                <a16:creationId xmlns:a16="http://schemas.microsoft.com/office/drawing/2014/main" id="{1D805AE9-6653-4826-ABF6-CE24D41D0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5372100"/>
            <a:ext cx="1096963" cy="1081088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6474" name="AutoShape 42">
            <a:extLst>
              <a:ext uri="{FF2B5EF4-FFF2-40B4-BE49-F238E27FC236}">
                <a16:creationId xmlns:a16="http://schemas.microsoft.com/office/drawing/2014/main" id="{CD7E69C6-CEB7-4692-9178-75CB5DE7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44675"/>
            <a:ext cx="1096963" cy="1081088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5365 0.78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3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5017 0.2472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3" grpId="0" animBg="1"/>
      <p:bldP spid="1464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asketball_court_dimensions">
            <a:extLst>
              <a:ext uri="{FF2B5EF4-FFF2-40B4-BE49-F238E27FC236}">
                <a16:creationId xmlns:a16="http://schemas.microsoft.com/office/drawing/2014/main" id="{D911C0CA-68BB-45B6-BD64-D23FB019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302" r="3828" b="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Oval 3">
            <a:extLst>
              <a:ext uri="{FF2B5EF4-FFF2-40B4-BE49-F238E27FC236}">
                <a16:creationId xmlns:a16="http://schemas.microsoft.com/office/drawing/2014/main" id="{19A07060-EDD0-40C2-909B-A2ECC4E4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376363"/>
            <a:ext cx="900112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4516" name="Oval 4">
            <a:extLst>
              <a:ext uri="{FF2B5EF4-FFF2-40B4-BE49-F238E27FC236}">
                <a16:creationId xmlns:a16="http://schemas.microsoft.com/office/drawing/2014/main" id="{CA5AC3E8-5DE2-4BBA-9CCF-FD8F5F53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76363"/>
            <a:ext cx="900113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4517" name="Oval 5">
            <a:extLst>
              <a:ext uri="{FF2B5EF4-FFF2-40B4-BE49-F238E27FC236}">
                <a16:creationId xmlns:a16="http://schemas.microsoft.com/office/drawing/2014/main" id="{CD6864FE-3A96-4DAC-824D-6A6FAC53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900113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4518" name="Oval 6">
            <a:extLst>
              <a:ext uri="{FF2B5EF4-FFF2-40B4-BE49-F238E27FC236}">
                <a16:creationId xmlns:a16="http://schemas.microsoft.com/office/drawing/2014/main" id="{44F12317-5049-4E03-B2AC-56C93342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05263"/>
            <a:ext cx="900112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4519" name="Oval 7">
            <a:extLst>
              <a:ext uri="{FF2B5EF4-FFF2-40B4-BE49-F238E27FC236}">
                <a16:creationId xmlns:a16="http://schemas.microsoft.com/office/drawing/2014/main" id="{7F6CBA66-D95C-408E-AB86-54BFA51F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905375"/>
            <a:ext cx="900113" cy="90011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49512" name="Rectangle 8">
            <a:extLst>
              <a:ext uri="{FF2B5EF4-FFF2-40B4-BE49-F238E27FC236}">
                <a16:creationId xmlns:a16="http://schemas.microsoft.com/office/drawing/2014/main" id="{97C5562C-4D4A-4023-A94B-97DD846A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538288"/>
            <a:ext cx="773112" cy="547687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149513" name="Rectangle 9">
            <a:extLst>
              <a:ext uri="{FF2B5EF4-FFF2-40B4-BE49-F238E27FC236}">
                <a16:creationId xmlns:a16="http://schemas.microsoft.com/office/drawing/2014/main" id="{9988901F-BF0E-4751-AF48-B3350A96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144963"/>
            <a:ext cx="773112" cy="547687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+2</a:t>
            </a:r>
          </a:p>
        </p:txBody>
      </p:sp>
      <p:sp>
        <p:nvSpPr>
          <p:cNvPr id="149514" name="Rectangle 10">
            <a:extLst>
              <a:ext uri="{FF2B5EF4-FFF2-40B4-BE49-F238E27FC236}">
                <a16:creationId xmlns:a16="http://schemas.microsoft.com/office/drawing/2014/main" id="{37E24E78-8108-4025-82CC-DE76DC38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097463"/>
            <a:ext cx="695325" cy="48577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+4</a:t>
            </a:r>
          </a:p>
        </p:txBody>
      </p:sp>
      <p:sp>
        <p:nvSpPr>
          <p:cNvPr id="149546" name="Text Box 42">
            <a:extLst>
              <a:ext uri="{FF2B5EF4-FFF2-40B4-BE49-F238E27FC236}">
                <a16:creationId xmlns:a16="http://schemas.microsoft.com/office/drawing/2014/main" id="{6A91DE1E-7B43-45FD-BB8A-12B6F8C1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739775"/>
            <a:ext cx="2624138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Σθένος ιόντων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 animBg="1"/>
      <p:bldP spid="149513" grpId="0" animBg="1"/>
      <p:bldP spid="149514" grpId="0" animBg="1"/>
      <p:bldP spid="1495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sketball_court_dimensions">
            <a:extLst>
              <a:ext uri="{FF2B5EF4-FFF2-40B4-BE49-F238E27FC236}">
                <a16:creationId xmlns:a16="http://schemas.microsoft.com/office/drawing/2014/main" id="{B4BB662B-F129-41CC-8B67-11F65D21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302" r="3828" b="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3">
            <a:extLst>
              <a:ext uri="{FF2B5EF4-FFF2-40B4-BE49-F238E27FC236}">
                <a16:creationId xmlns:a16="http://schemas.microsoft.com/office/drawing/2014/main" id="{2E58C155-7ADB-4716-905A-C84283E58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376363"/>
            <a:ext cx="900112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B8E3D105-E3B4-41AF-84EC-7A565B75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76363"/>
            <a:ext cx="900113" cy="900112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5541" name="Oval 5">
            <a:extLst>
              <a:ext uri="{FF2B5EF4-FFF2-40B4-BE49-F238E27FC236}">
                <a16:creationId xmlns:a16="http://schemas.microsoft.com/office/drawing/2014/main" id="{868A6438-96FE-49D2-BDF6-DFA865DF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900113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5B565E34-5399-4FEC-B1C4-1C2CD2A6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05263"/>
            <a:ext cx="900112" cy="900112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5543" name="Oval 7">
            <a:extLst>
              <a:ext uri="{FF2B5EF4-FFF2-40B4-BE49-F238E27FC236}">
                <a16:creationId xmlns:a16="http://schemas.microsoft.com/office/drawing/2014/main" id="{AA2C5910-EB05-4E8E-98AF-DF7B6649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905375"/>
            <a:ext cx="900113" cy="90011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0BECF9A7-41B9-404F-8676-3DDAD866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538288"/>
            <a:ext cx="773112" cy="547687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+1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BD30C9D2-B576-48D5-A0B4-E816306C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144963"/>
            <a:ext cx="773112" cy="547687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+2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8F1DE82A-579A-41B9-B359-021D0101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097463"/>
            <a:ext cx="695325" cy="48577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+4</a:t>
            </a:r>
          </a:p>
        </p:txBody>
      </p:sp>
      <p:grpSp>
        <p:nvGrpSpPr>
          <p:cNvPr id="148491" name="Group 11">
            <a:extLst>
              <a:ext uri="{FF2B5EF4-FFF2-40B4-BE49-F238E27FC236}">
                <a16:creationId xmlns:a16="http://schemas.microsoft.com/office/drawing/2014/main" id="{AC76F91D-AD2A-4098-8961-911F9C60DF21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46038"/>
            <a:ext cx="954088" cy="1287462"/>
            <a:chOff x="1062" y="2659"/>
            <a:chExt cx="601" cy="811"/>
          </a:xfrm>
        </p:grpSpPr>
        <p:pic>
          <p:nvPicPr>
            <p:cNvPr id="65577" name="Picture 12" descr="%7b5EC53591-E667-4447-89B7-8092FA4647F0%7dlarge_h">
              <a:extLst>
                <a:ext uri="{FF2B5EF4-FFF2-40B4-BE49-F238E27FC236}">
                  <a16:creationId xmlns:a16="http://schemas.microsoft.com/office/drawing/2014/main" id="{56DE7792-F76F-4118-893B-FDC687A16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96" t="44754" b="35994"/>
            <a:stretch>
              <a:fillRect/>
            </a:stretch>
          </p:blipFill>
          <p:spPr bwMode="auto">
            <a:xfrm>
              <a:off x="1202" y="2659"/>
              <a:ext cx="363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78" name="Rectangle 13">
              <a:extLst>
                <a:ext uri="{FF2B5EF4-FFF2-40B4-BE49-F238E27FC236}">
                  <a16:creationId xmlns:a16="http://schemas.microsoft.com/office/drawing/2014/main" id="{16B25E3C-0143-484A-BF37-AE25B2D3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135"/>
              <a:ext cx="601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ΔΙΑΜΑΝΤΙΔΗΣ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+1</a:t>
              </a:r>
            </a:p>
          </p:txBody>
        </p:sp>
      </p:grpSp>
      <p:grpSp>
        <p:nvGrpSpPr>
          <p:cNvPr id="148494" name="Group 14">
            <a:extLst>
              <a:ext uri="{FF2B5EF4-FFF2-40B4-BE49-F238E27FC236}">
                <a16:creationId xmlns:a16="http://schemas.microsoft.com/office/drawing/2014/main" id="{691893A2-4F69-4BBA-A41B-EB38E184245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6038"/>
            <a:ext cx="1079500" cy="1287462"/>
            <a:chOff x="1070" y="1162"/>
            <a:chExt cx="680" cy="811"/>
          </a:xfrm>
        </p:grpSpPr>
        <p:pic>
          <p:nvPicPr>
            <p:cNvPr id="65575" name="Picture 15" descr="%7b5EC53591-E667-4447-89B7-8092FA4647F0%7dlarge_h">
              <a:extLst>
                <a:ext uri="{FF2B5EF4-FFF2-40B4-BE49-F238E27FC236}">
                  <a16:creationId xmlns:a16="http://schemas.microsoft.com/office/drawing/2014/main" id="{D449D217-C694-40D0-9C2E-6D68CC452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89" t="44754" r="19705" b="35994"/>
            <a:stretch>
              <a:fillRect/>
            </a:stretch>
          </p:blipFill>
          <p:spPr bwMode="auto">
            <a:xfrm>
              <a:off x="1202" y="1162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76" name="Rectangle 16">
              <a:extLst>
                <a:ext uri="{FF2B5EF4-FFF2-40B4-BE49-F238E27FC236}">
                  <a16:creationId xmlns:a16="http://schemas.microsoft.com/office/drawing/2014/main" id="{DAE35D5E-5D41-4274-826E-4388E101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638"/>
              <a:ext cx="68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ΧΑΤΖΗΒΡΕΤΤΑΣ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+1</a:t>
              </a:r>
            </a:p>
          </p:txBody>
        </p:sp>
      </p:grpSp>
      <p:grpSp>
        <p:nvGrpSpPr>
          <p:cNvPr id="148497" name="Group 17">
            <a:extLst>
              <a:ext uri="{FF2B5EF4-FFF2-40B4-BE49-F238E27FC236}">
                <a16:creationId xmlns:a16="http://schemas.microsoft.com/office/drawing/2014/main" id="{D4DAC70A-1B3D-4E6F-9369-CCD0441308A5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17475"/>
            <a:ext cx="814388" cy="1216025"/>
            <a:chOff x="109" y="935"/>
            <a:chExt cx="513" cy="766"/>
          </a:xfrm>
        </p:grpSpPr>
        <p:pic>
          <p:nvPicPr>
            <p:cNvPr id="65573" name="Picture 18" descr="%7b5EC53591-E667-4447-89B7-8092FA4647F0%7dlarge_h">
              <a:extLst>
                <a:ext uri="{FF2B5EF4-FFF2-40B4-BE49-F238E27FC236}">
                  <a16:creationId xmlns:a16="http://schemas.microsoft.com/office/drawing/2014/main" id="{9D558844-4D7F-4A00-889C-520753389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3" t="25502" r="10503" b="56982"/>
            <a:stretch>
              <a:fillRect/>
            </a:stretch>
          </p:blipFill>
          <p:spPr bwMode="auto">
            <a:xfrm>
              <a:off x="204" y="935"/>
              <a:ext cx="363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74" name="Rectangle 19">
              <a:extLst>
                <a:ext uri="{FF2B5EF4-FFF2-40B4-BE49-F238E27FC236}">
                  <a16:creationId xmlns:a16="http://schemas.microsoft.com/office/drawing/2014/main" id="{BAF1B087-E77B-4693-BAD0-DB363461C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" y="1366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ΚΑΚΙΟΥΖΗΣ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+2</a:t>
              </a:r>
            </a:p>
          </p:txBody>
        </p:sp>
      </p:grpSp>
      <p:grpSp>
        <p:nvGrpSpPr>
          <p:cNvPr id="148500" name="Group 20">
            <a:extLst>
              <a:ext uri="{FF2B5EF4-FFF2-40B4-BE49-F238E27FC236}">
                <a16:creationId xmlns:a16="http://schemas.microsoft.com/office/drawing/2014/main" id="{28DF44D4-0613-40DE-84E2-92118913839B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25413"/>
            <a:ext cx="968375" cy="1216025"/>
            <a:chOff x="3936" y="1207"/>
            <a:chExt cx="610" cy="766"/>
          </a:xfrm>
        </p:grpSpPr>
        <p:pic>
          <p:nvPicPr>
            <p:cNvPr id="65571" name="Picture 21" descr="%7b5EC53591-E667-4447-89B7-8092FA4647F0%7dlarge_h">
              <a:extLst>
                <a:ext uri="{FF2B5EF4-FFF2-40B4-BE49-F238E27FC236}">
                  <a16:creationId xmlns:a16="http://schemas.microsoft.com/office/drawing/2014/main" id="{3DA2DE99-39DC-4ECF-B990-A51FE98B2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25502" r="73495" b="56982"/>
            <a:stretch>
              <a:fillRect/>
            </a:stretch>
          </p:blipFill>
          <p:spPr bwMode="auto">
            <a:xfrm>
              <a:off x="4036" y="1207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72" name="Rectangle 22">
              <a:extLst>
                <a:ext uri="{FF2B5EF4-FFF2-40B4-BE49-F238E27FC236}">
                  <a16:creationId xmlns:a16="http://schemas.microsoft.com/office/drawing/2014/main" id="{6634AD72-00B4-4E2A-8820-BB017E8DE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8"/>
              <a:ext cx="610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ΠΑΠΑΛΟΥΚΑΣ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+1</a:t>
              </a:r>
            </a:p>
          </p:txBody>
        </p:sp>
      </p:grpSp>
      <p:grpSp>
        <p:nvGrpSpPr>
          <p:cNvPr id="148503" name="Group 23">
            <a:extLst>
              <a:ext uri="{FF2B5EF4-FFF2-40B4-BE49-F238E27FC236}">
                <a16:creationId xmlns:a16="http://schemas.microsoft.com/office/drawing/2014/main" id="{9C9C60AD-709B-44C8-8CDA-BA0A0ED1A17E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6038"/>
            <a:ext cx="862013" cy="1287462"/>
            <a:chOff x="3969" y="2659"/>
            <a:chExt cx="543" cy="811"/>
          </a:xfrm>
        </p:grpSpPr>
        <p:pic>
          <p:nvPicPr>
            <p:cNvPr id="65569" name="Picture 24" descr="%7b5EC53591-E667-4447-89B7-8092FA4647F0%7dlarge_h">
              <a:extLst>
                <a:ext uri="{FF2B5EF4-FFF2-40B4-BE49-F238E27FC236}">
                  <a16:creationId xmlns:a16="http://schemas.microsoft.com/office/drawing/2014/main" id="{5F24210E-ADC0-413A-B7C9-78940A54C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44754" r="44618" b="35994"/>
            <a:stretch>
              <a:fillRect/>
            </a:stretch>
          </p:blipFill>
          <p:spPr bwMode="auto">
            <a:xfrm>
              <a:off x="4036" y="2659"/>
              <a:ext cx="409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70" name="Rectangle 25">
              <a:extLst>
                <a:ext uri="{FF2B5EF4-FFF2-40B4-BE49-F238E27FC236}">
                  <a16:creationId xmlns:a16="http://schemas.microsoft.com/office/drawing/2014/main" id="{7285146D-60E4-4BA4-B72B-FDE96F176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135"/>
              <a:ext cx="543" cy="335"/>
            </a:xfrm>
            <a:prstGeom prst="rect">
              <a:avLst/>
            </a:prstGeom>
            <a:solidFill>
              <a:srgbClr val="008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ΣΠΑΝΟΥΛΗΣ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+2</a:t>
              </a:r>
            </a:p>
          </p:txBody>
        </p:sp>
      </p:grpSp>
      <p:grpSp>
        <p:nvGrpSpPr>
          <p:cNvPr id="65552" name="Group 26">
            <a:extLst>
              <a:ext uri="{FF2B5EF4-FFF2-40B4-BE49-F238E27FC236}">
                <a16:creationId xmlns:a16="http://schemas.microsoft.com/office/drawing/2014/main" id="{497FEC7D-AA4B-42C1-B7F4-675864DBCDFD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117475"/>
            <a:ext cx="901700" cy="1214438"/>
            <a:chOff x="5099" y="981"/>
            <a:chExt cx="568" cy="765"/>
          </a:xfrm>
        </p:grpSpPr>
        <p:pic>
          <p:nvPicPr>
            <p:cNvPr id="65567" name="Picture 27" descr="%7b5EC53591-E667-4447-89B7-8092FA4647F0%7dlarge_h">
              <a:extLst>
                <a:ext uri="{FF2B5EF4-FFF2-40B4-BE49-F238E27FC236}">
                  <a16:creationId xmlns:a16="http://schemas.microsoft.com/office/drawing/2014/main" id="{42D24588-7F7A-49C6-90A6-6052D3B9A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25502" r="60358" b="56982"/>
            <a:stretch>
              <a:fillRect/>
            </a:stretch>
          </p:blipFill>
          <p:spPr bwMode="auto">
            <a:xfrm>
              <a:off x="5148" y="981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68" name="Rectangle 28">
              <a:extLst>
                <a:ext uri="{FF2B5EF4-FFF2-40B4-BE49-F238E27FC236}">
                  <a16:creationId xmlns:a16="http://schemas.microsoft.com/office/drawing/2014/main" id="{4A71FD9B-BCF9-4B7A-A405-E8D5288DF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1411"/>
              <a:ext cx="568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ΤΣΑΡΤΣΑΡΗΣ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+4</a:t>
              </a:r>
            </a:p>
          </p:txBody>
        </p:sp>
      </p:grpSp>
      <p:grpSp>
        <p:nvGrpSpPr>
          <p:cNvPr id="148509" name="Group 29">
            <a:extLst>
              <a:ext uri="{FF2B5EF4-FFF2-40B4-BE49-F238E27FC236}">
                <a16:creationId xmlns:a16="http://schemas.microsoft.com/office/drawing/2014/main" id="{B4C54EDE-C503-448B-9A65-79B830DCB4DE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17475"/>
            <a:ext cx="814387" cy="1216025"/>
            <a:chOff x="5144" y="2931"/>
            <a:chExt cx="513" cy="766"/>
          </a:xfrm>
        </p:grpSpPr>
        <p:pic>
          <p:nvPicPr>
            <p:cNvPr id="65565" name="Picture 30" descr="%7b5EC53591-E667-4447-89B7-8092FA4647F0%7dlarge_h">
              <a:extLst>
                <a:ext uri="{FF2B5EF4-FFF2-40B4-BE49-F238E27FC236}">
                  <a16:creationId xmlns:a16="http://schemas.microsoft.com/office/drawing/2014/main" id="{0A4734B0-95B8-4C16-85A1-DF92A01F5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7" t="25502" r="22308" b="56982"/>
            <a:stretch>
              <a:fillRect/>
            </a:stretch>
          </p:blipFill>
          <p:spPr bwMode="auto">
            <a:xfrm>
              <a:off x="5193" y="2931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66" name="Rectangle 31">
              <a:extLst>
                <a:ext uri="{FF2B5EF4-FFF2-40B4-BE49-F238E27FC236}">
                  <a16:creationId xmlns:a16="http://schemas.microsoft.com/office/drawing/2014/main" id="{83C189A8-A4CF-42FD-8EB7-5FE8D43B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" y="3362"/>
              <a:ext cx="51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ΝΤΙΚΟΥΔΗΣ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+2</a:t>
              </a:r>
            </a:p>
          </p:txBody>
        </p:sp>
      </p:grpSp>
      <p:grpSp>
        <p:nvGrpSpPr>
          <p:cNvPr id="148512" name="Group 32">
            <a:extLst>
              <a:ext uri="{FF2B5EF4-FFF2-40B4-BE49-F238E27FC236}">
                <a16:creationId xmlns:a16="http://schemas.microsoft.com/office/drawing/2014/main" id="{8C99E4A9-7A72-48A3-A552-4653F3BB1D2A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3975"/>
            <a:ext cx="1084263" cy="1287463"/>
            <a:chOff x="64" y="2886"/>
            <a:chExt cx="683" cy="811"/>
          </a:xfrm>
        </p:grpSpPr>
        <p:pic>
          <p:nvPicPr>
            <p:cNvPr id="65563" name="Picture 33" descr="%7b5EC53591-E667-4447-89B7-8092FA4647F0%7dlarge_h">
              <a:extLst>
                <a:ext uri="{FF2B5EF4-FFF2-40B4-BE49-F238E27FC236}">
                  <a16:creationId xmlns:a16="http://schemas.microsoft.com/office/drawing/2014/main" id="{C331D70D-6573-4117-975B-B02C33038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8" t="43018" r="74826" b="37730"/>
            <a:stretch>
              <a:fillRect/>
            </a:stretch>
          </p:blipFill>
          <p:spPr bwMode="auto">
            <a:xfrm>
              <a:off x="204" y="2886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64" name="Rectangle 34">
              <a:extLst>
                <a:ext uri="{FF2B5EF4-FFF2-40B4-BE49-F238E27FC236}">
                  <a16:creationId xmlns:a16="http://schemas.microsoft.com/office/drawing/2014/main" id="{055F61C0-795D-47CC-AEAC-5CF0B0EEC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3362"/>
              <a:ext cx="683" cy="335"/>
            </a:xfrm>
            <a:prstGeom prst="rect">
              <a:avLst/>
            </a:prstGeom>
            <a:solidFill>
              <a:srgbClr val="0033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ΒΑΣΙΛΟΠΟΥΛΟΣ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+2</a:t>
              </a:r>
            </a:p>
          </p:txBody>
        </p:sp>
      </p:grpSp>
      <p:grpSp>
        <p:nvGrpSpPr>
          <p:cNvPr id="148515" name="Group 35">
            <a:extLst>
              <a:ext uri="{FF2B5EF4-FFF2-40B4-BE49-F238E27FC236}">
                <a16:creationId xmlns:a16="http://schemas.microsoft.com/office/drawing/2014/main" id="{FA6A4D2B-DBB9-4262-9630-63444768C355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17475"/>
            <a:ext cx="1162050" cy="1216025"/>
            <a:chOff x="64" y="1933"/>
            <a:chExt cx="732" cy="766"/>
          </a:xfrm>
        </p:grpSpPr>
        <p:pic>
          <p:nvPicPr>
            <p:cNvPr id="65561" name="Picture 36" descr="%7b5EC53591-E667-4447-89B7-8092FA4647F0%7dlarge_h">
              <a:extLst>
                <a:ext uri="{FF2B5EF4-FFF2-40B4-BE49-F238E27FC236}">
                  <a16:creationId xmlns:a16="http://schemas.microsoft.com/office/drawing/2014/main" id="{A6B46563-886D-4E19-A255-A5D46B28D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25502" r="34145" b="56982"/>
            <a:stretch>
              <a:fillRect/>
            </a:stretch>
          </p:blipFill>
          <p:spPr bwMode="auto">
            <a:xfrm>
              <a:off x="204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62" name="Rectangle 37">
              <a:extLst>
                <a:ext uri="{FF2B5EF4-FFF2-40B4-BE49-F238E27FC236}">
                  <a16:creationId xmlns:a16="http://schemas.microsoft.com/office/drawing/2014/main" id="{87D215AF-6F5F-4B4C-BF3E-0ED1C369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2364"/>
              <a:ext cx="732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ΠΑΠΑΔΟΠΟΥΛΟΣ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+4</a:t>
              </a:r>
            </a:p>
          </p:txBody>
        </p:sp>
      </p:grpSp>
      <p:grpSp>
        <p:nvGrpSpPr>
          <p:cNvPr id="148518" name="Group 38">
            <a:extLst>
              <a:ext uri="{FF2B5EF4-FFF2-40B4-BE49-F238E27FC236}">
                <a16:creationId xmlns:a16="http://schemas.microsoft.com/office/drawing/2014/main" id="{6EE169E2-2A31-48DB-B5B0-5EC8CC825EFA}"/>
              </a:ext>
            </a:extLst>
          </p:cNvPr>
          <p:cNvGrpSpPr>
            <a:grpSpLocks/>
          </p:cNvGrpSpPr>
          <p:nvPr/>
        </p:nvGrpSpPr>
        <p:grpSpPr bwMode="auto">
          <a:xfrm>
            <a:off x="8213725" y="142875"/>
            <a:ext cx="966788" cy="1190625"/>
            <a:chOff x="5087" y="1933"/>
            <a:chExt cx="609" cy="750"/>
          </a:xfrm>
        </p:grpSpPr>
        <p:pic>
          <p:nvPicPr>
            <p:cNvPr id="65559" name="Picture 39" descr="%7b5EC53591-E667-4447-89B7-8092FA4647F0%7dlarge_h">
              <a:extLst>
                <a:ext uri="{FF2B5EF4-FFF2-40B4-BE49-F238E27FC236}">
                  <a16:creationId xmlns:a16="http://schemas.microsoft.com/office/drawing/2014/main" id="{378A581B-DBA7-4136-A713-F801534D6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4" t="25502" r="47250" b="56982"/>
            <a:stretch>
              <a:fillRect/>
            </a:stretch>
          </p:blipFill>
          <p:spPr bwMode="auto">
            <a:xfrm>
              <a:off x="5193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60" name="Rectangle 40">
              <a:extLst>
                <a:ext uri="{FF2B5EF4-FFF2-40B4-BE49-F238E27FC236}">
                  <a16:creationId xmlns:a16="http://schemas.microsoft.com/office/drawing/2014/main" id="{787151FF-C0C4-41BB-98EF-D5528C26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2348"/>
              <a:ext cx="609" cy="335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ΜΠΟΥΡΟΥΣΗΣ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</a:rPr>
                <a:t>+3</a:t>
              </a:r>
            </a:p>
          </p:txBody>
        </p:sp>
      </p:grpSp>
      <p:sp>
        <p:nvSpPr>
          <p:cNvPr id="148523" name="Text Box 43">
            <a:extLst>
              <a:ext uri="{FF2B5EF4-FFF2-40B4-BE49-F238E27FC236}">
                <a16:creationId xmlns:a16="http://schemas.microsoft.com/office/drawing/2014/main" id="{7FE714C5-6AD8-44CE-B6E8-54C9948E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3103563"/>
            <a:ext cx="5764213" cy="588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000000"/>
                </a:solidFill>
              </a:rPr>
              <a:t>Ηλεκτρική ουδετερότητα</a:t>
            </a:r>
          </a:p>
        </p:txBody>
      </p:sp>
      <p:sp>
        <p:nvSpPr>
          <p:cNvPr id="148522" name="Text Box 42">
            <a:extLst>
              <a:ext uri="{FF2B5EF4-FFF2-40B4-BE49-F238E27FC236}">
                <a16:creationId xmlns:a16="http://schemas.microsoft.com/office/drawing/2014/main" id="{6429EBFF-E225-4E72-ABEF-6690DA50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011488"/>
            <a:ext cx="7132638" cy="71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000000"/>
                </a:solidFill>
              </a:rPr>
              <a:t>ΔΙΠΛΗ ΑΝΤΙΚΑΤΑΣΤΑΣΗ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5469 0.2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5278 0.252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1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3246 0.639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31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12882 0.6462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323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4705 0.7826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0.25255 L -0.00296 0.000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5504 0.241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6463 L -0.0052 -0.0046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2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1545 0.6462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24607 L -0.00573 0.0046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2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041 L 0.24896 0.2525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78264 L -0.00851 0.0057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884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5104 0.7807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3" grpId="0" animBg="1"/>
      <p:bldP spid="1485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asketball_court_dimensions">
            <a:extLst>
              <a:ext uri="{FF2B5EF4-FFF2-40B4-BE49-F238E27FC236}">
                <a16:creationId xmlns:a16="http://schemas.microsoft.com/office/drawing/2014/main" id="{4868275A-AF3E-4755-8EBB-12B966FA80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4493" r="317" b="1567"/>
          <a:stretch>
            <a:fillRect/>
          </a:stretch>
        </p:blipFill>
        <p:spPr bwMode="auto">
          <a:xfrm>
            <a:off x="0" y="6921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3" name="Group 3">
            <a:extLst>
              <a:ext uri="{FF2B5EF4-FFF2-40B4-BE49-F238E27FC236}">
                <a16:creationId xmlns:a16="http://schemas.microsoft.com/office/drawing/2014/main" id="{7FF12172-CE1E-484E-BA6D-950BADC0501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221163"/>
            <a:ext cx="941388" cy="1281112"/>
            <a:chOff x="1066" y="2659"/>
            <a:chExt cx="593" cy="807"/>
          </a:xfrm>
        </p:grpSpPr>
        <p:pic>
          <p:nvPicPr>
            <p:cNvPr id="66595" name="Picture 4" descr="%7b5EC53591-E667-4447-89B7-8092FA4647F0%7dlarge_h">
              <a:extLst>
                <a:ext uri="{FF2B5EF4-FFF2-40B4-BE49-F238E27FC236}">
                  <a16:creationId xmlns:a16="http://schemas.microsoft.com/office/drawing/2014/main" id="{EAC48B0E-4539-4740-AB29-EDFF8AB20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96" t="44754" b="35994"/>
            <a:stretch>
              <a:fillRect/>
            </a:stretch>
          </p:blipFill>
          <p:spPr bwMode="auto">
            <a:xfrm>
              <a:off x="1202" y="2659"/>
              <a:ext cx="363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6" name="Rectangle 5">
              <a:extLst>
                <a:ext uri="{FF2B5EF4-FFF2-40B4-BE49-F238E27FC236}">
                  <a16:creationId xmlns:a16="http://schemas.microsoft.com/office/drawing/2014/main" id="{36BB129D-447D-41E6-9E88-F5CF7B4DB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139"/>
              <a:ext cx="593" cy="3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ΔΙΑΜΑΝΤΙΔΗΣ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1.96</a:t>
              </a:r>
            </a:p>
          </p:txBody>
        </p:sp>
      </p:grpSp>
      <p:grpSp>
        <p:nvGrpSpPr>
          <p:cNvPr id="158726" name="Group 6">
            <a:extLst>
              <a:ext uri="{FF2B5EF4-FFF2-40B4-BE49-F238E27FC236}">
                <a16:creationId xmlns:a16="http://schemas.microsoft.com/office/drawing/2014/main" id="{61ADFF0D-F331-4C2E-8C42-543531BEE780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1844675"/>
            <a:ext cx="1066800" cy="1281113"/>
            <a:chOff x="1074" y="1162"/>
            <a:chExt cx="672" cy="807"/>
          </a:xfrm>
        </p:grpSpPr>
        <p:pic>
          <p:nvPicPr>
            <p:cNvPr id="66593" name="Picture 7" descr="%7b5EC53591-E667-4447-89B7-8092FA4647F0%7dlarge_h">
              <a:extLst>
                <a:ext uri="{FF2B5EF4-FFF2-40B4-BE49-F238E27FC236}">
                  <a16:creationId xmlns:a16="http://schemas.microsoft.com/office/drawing/2014/main" id="{6D804C9C-FA3D-43D8-A72A-55A6CEAD9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89" t="44754" r="19705" b="35994"/>
            <a:stretch>
              <a:fillRect/>
            </a:stretch>
          </p:blipFill>
          <p:spPr bwMode="auto">
            <a:xfrm>
              <a:off x="1202" y="1162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4" name="Rectangle 8">
              <a:extLst>
                <a:ext uri="{FF2B5EF4-FFF2-40B4-BE49-F238E27FC236}">
                  <a16:creationId xmlns:a16="http://schemas.microsoft.com/office/drawing/2014/main" id="{69E1321A-2363-4807-A142-526D4104D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642"/>
              <a:ext cx="672" cy="3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ΧΑΤΖΗΒΡΕΤΤΑΣ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1.97</a:t>
              </a:r>
            </a:p>
          </p:txBody>
        </p:sp>
      </p:grpSp>
      <p:grpSp>
        <p:nvGrpSpPr>
          <p:cNvPr id="158729" name="Group 9">
            <a:extLst>
              <a:ext uri="{FF2B5EF4-FFF2-40B4-BE49-F238E27FC236}">
                <a16:creationId xmlns:a16="http://schemas.microsoft.com/office/drawing/2014/main" id="{381ED09E-E075-43C5-BEA8-357F5ADAF061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4581525"/>
            <a:ext cx="1071563" cy="1281113"/>
            <a:chOff x="68" y="2886"/>
            <a:chExt cx="675" cy="807"/>
          </a:xfrm>
        </p:grpSpPr>
        <p:pic>
          <p:nvPicPr>
            <p:cNvPr id="66591" name="Picture 10" descr="%7b5EC53591-E667-4447-89B7-8092FA4647F0%7dlarge_h">
              <a:extLst>
                <a:ext uri="{FF2B5EF4-FFF2-40B4-BE49-F238E27FC236}">
                  <a16:creationId xmlns:a16="http://schemas.microsoft.com/office/drawing/2014/main" id="{391B1A95-A150-4337-A982-D9276540B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8" t="43018" r="74826" b="37730"/>
            <a:stretch>
              <a:fillRect/>
            </a:stretch>
          </p:blipFill>
          <p:spPr bwMode="auto">
            <a:xfrm>
              <a:off x="204" y="2886"/>
              <a:ext cx="408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2" name="Rectangle 11">
              <a:extLst>
                <a:ext uri="{FF2B5EF4-FFF2-40B4-BE49-F238E27FC236}">
                  <a16:creationId xmlns:a16="http://schemas.microsoft.com/office/drawing/2014/main" id="{C3EBE30A-BA85-4BE7-809F-5F59B380A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366"/>
              <a:ext cx="675" cy="3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ΒΑΣΙΛΟΠΟΥΛΟΣ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2.03</a:t>
              </a:r>
            </a:p>
          </p:txBody>
        </p:sp>
      </p:grpSp>
      <p:grpSp>
        <p:nvGrpSpPr>
          <p:cNvPr id="158732" name="Group 12">
            <a:extLst>
              <a:ext uri="{FF2B5EF4-FFF2-40B4-BE49-F238E27FC236}">
                <a16:creationId xmlns:a16="http://schemas.microsoft.com/office/drawing/2014/main" id="{FF09CADF-751F-457C-BA70-4898B775224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484313"/>
            <a:ext cx="801687" cy="1209675"/>
            <a:chOff x="113" y="935"/>
            <a:chExt cx="505" cy="762"/>
          </a:xfrm>
        </p:grpSpPr>
        <p:pic>
          <p:nvPicPr>
            <p:cNvPr id="66589" name="Picture 13" descr="%7b5EC53591-E667-4447-89B7-8092FA4647F0%7dlarge_h">
              <a:extLst>
                <a:ext uri="{FF2B5EF4-FFF2-40B4-BE49-F238E27FC236}">
                  <a16:creationId xmlns:a16="http://schemas.microsoft.com/office/drawing/2014/main" id="{1FC64C12-C32E-4B23-ADAE-BC3209E26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3" t="25502" r="10503" b="56982"/>
            <a:stretch>
              <a:fillRect/>
            </a:stretch>
          </p:blipFill>
          <p:spPr bwMode="auto">
            <a:xfrm>
              <a:off x="204" y="935"/>
              <a:ext cx="363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0" name="Rectangle 14">
              <a:extLst>
                <a:ext uri="{FF2B5EF4-FFF2-40B4-BE49-F238E27FC236}">
                  <a16:creationId xmlns:a16="http://schemas.microsoft.com/office/drawing/2014/main" id="{80FEDA6C-9799-420B-A21C-A135F4D58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370"/>
              <a:ext cx="505" cy="3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ΚΑΚΙΟΥΖΗΣ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2.07</a:t>
              </a:r>
            </a:p>
          </p:txBody>
        </p:sp>
      </p:grpSp>
      <p:grpSp>
        <p:nvGrpSpPr>
          <p:cNvPr id="158735" name="Group 15">
            <a:extLst>
              <a:ext uri="{FF2B5EF4-FFF2-40B4-BE49-F238E27FC236}">
                <a16:creationId xmlns:a16="http://schemas.microsoft.com/office/drawing/2014/main" id="{014CFC86-05D9-48FB-A936-BA16001A6A8D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068638"/>
            <a:ext cx="1149350" cy="1209675"/>
            <a:chOff x="68" y="1933"/>
            <a:chExt cx="724" cy="762"/>
          </a:xfrm>
        </p:grpSpPr>
        <p:pic>
          <p:nvPicPr>
            <p:cNvPr id="66587" name="Picture 16" descr="%7b5EC53591-E667-4447-89B7-8092FA4647F0%7dlarge_h">
              <a:extLst>
                <a:ext uri="{FF2B5EF4-FFF2-40B4-BE49-F238E27FC236}">
                  <a16:creationId xmlns:a16="http://schemas.microsoft.com/office/drawing/2014/main" id="{6FEB0BDB-D7CF-45C2-873C-14F65BB2A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25502" r="34145" b="56982"/>
            <a:stretch>
              <a:fillRect/>
            </a:stretch>
          </p:blipFill>
          <p:spPr bwMode="auto">
            <a:xfrm>
              <a:off x="204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8" name="Rectangle 17">
              <a:extLst>
                <a:ext uri="{FF2B5EF4-FFF2-40B4-BE49-F238E27FC236}">
                  <a16:creationId xmlns:a16="http://schemas.microsoft.com/office/drawing/2014/main" id="{D96495BA-DC5B-4845-B9C7-97C4A3E7D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368"/>
              <a:ext cx="724" cy="3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ΠΑΠΑΔΟΠΟΥΛΟΣ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2.10</a:t>
              </a:r>
            </a:p>
          </p:txBody>
        </p:sp>
      </p:grpSp>
      <p:grpSp>
        <p:nvGrpSpPr>
          <p:cNvPr id="158738" name="Group 18">
            <a:extLst>
              <a:ext uri="{FF2B5EF4-FFF2-40B4-BE49-F238E27FC236}">
                <a16:creationId xmlns:a16="http://schemas.microsoft.com/office/drawing/2014/main" id="{D61E9A65-4A3F-4EE5-875F-89E79C4367C4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1916113"/>
            <a:ext cx="955675" cy="1209675"/>
            <a:chOff x="3940" y="1207"/>
            <a:chExt cx="602" cy="762"/>
          </a:xfrm>
        </p:grpSpPr>
        <p:pic>
          <p:nvPicPr>
            <p:cNvPr id="66585" name="Picture 19" descr="%7b5EC53591-E667-4447-89B7-8092FA4647F0%7dlarge_h">
              <a:extLst>
                <a:ext uri="{FF2B5EF4-FFF2-40B4-BE49-F238E27FC236}">
                  <a16:creationId xmlns:a16="http://schemas.microsoft.com/office/drawing/2014/main" id="{B73E1CD1-2322-4E0F-9D4A-4E57E59BB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25502" r="73495" b="56982"/>
            <a:stretch>
              <a:fillRect/>
            </a:stretch>
          </p:blipFill>
          <p:spPr bwMode="auto">
            <a:xfrm>
              <a:off x="4036" y="1207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6" name="Rectangle 20">
              <a:extLst>
                <a:ext uri="{FF2B5EF4-FFF2-40B4-BE49-F238E27FC236}">
                  <a16:creationId xmlns:a16="http://schemas.microsoft.com/office/drawing/2014/main" id="{1A291234-C0A2-426B-8D55-9648FE1BD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1642"/>
              <a:ext cx="602" cy="3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ΠΑΠΑΛΟΥΚΑΣ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2.00</a:t>
              </a:r>
            </a:p>
          </p:txBody>
        </p:sp>
      </p:grpSp>
      <p:grpSp>
        <p:nvGrpSpPr>
          <p:cNvPr id="158741" name="Group 21">
            <a:extLst>
              <a:ext uri="{FF2B5EF4-FFF2-40B4-BE49-F238E27FC236}">
                <a16:creationId xmlns:a16="http://schemas.microsoft.com/office/drawing/2014/main" id="{41BE3DF8-A6E5-44FE-BF66-C03350D3A130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4221163"/>
            <a:ext cx="849312" cy="1281112"/>
            <a:chOff x="3973" y="2659"/>
            <a:chExt cx="535" cy="807"/>
          </a:xfrm>
        </p:grpSpPr>
        <p:pic>
          <p:nvPicPr>
            <p:cNvPr id="66583" name="Picture 22" descr="%7b5EC53591-E667-4447-89B7-8092FA4647F0%7dlarge_h">
              <a:extLst>
                <a:ext uri="{FF2B5EF4-FFF2-40B4-BE49-F238E27FC236}">
                  <a16:creationId xmlns:a16="http://schemas.microsoft.com/office/drawing/2014/main" id="{418D4F76-C3D9-4B30-ADE2-37D080C5B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7" t="44754" r="44618" b="35994"/>
            <a:stretch>
              <a:fillRect/>
            </a:stretch>
          </p:blipFill>
          <p:spPr bwMode="auto">
            <a:xfrm>
              <a:off x="4036" y="2659"/>
              <a:ext cx="409" cy="49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4" name="Rectangle 23">
              <a:extLst>
                <a:ext uri="{FF2B5EF4-FFF2-40B4-BE49-F238E27FC236}">
                  <a16:creationId xmlns:a16="http://schemas.microsoft.com/office/drawing/2014/main" id="{D2441B84-B578-4904-9C14-00A8A30D0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3139"/>
              <a:ext cx="535" cy="3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ΣΠΑΝΟΥΛΗΣ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1.91</a:t>
              </a:r>
            </a:p>
          </p:txBody>
        </p:sp>
      </p:grpSp>
      <p:grpSp>
        <p:nvGrpSpPr>
          <p:cNvPr id="158744" name="Group 24">
            <a:extLst>
              <a:ext uri="{FF2B5EF4-FFF2-40B4-BE49-F238E27FC236}">
                <a16:creationId xmlns:a16="http://schemas.microsoft.com/office/drawing/2014/main" id="{C6FD2F84-2B6C-475C-B523-1764D3864911}"/>
              </a:ext>
            </a:extLst>
          </p:cNvPr>
          <p:cNvGrpSpPr>
            <a:grpSpLocks/>
          </p:cNvGrpSpPr>
          <p:nvPr/>
        </p:nvGrpSpPr>
        <p:grpSpPr bwMode="auto">
          <a:xfrm>
            <a:off x="8101013" y="1557338"/>
            <a:ext cx="889000" cy="1208087"/>
            <a:chOff x="5103" y="981"/>
            <a:chExt cx="560" cy="761"/>
          </a:xfrm>
        </p:grpSpPr>
        <p:pic>
          <p:nvPicPr>
            <p:cNvPr id="66581" name="Picture 25" descr="%7b5EC53591-E667-4447-89B7-8092FA4647F0%7dlarge_h">
              <a:extLst>
                <a:ext uri="{FF2B5EF4-FFF2-40B4-BE49-F238E27FC236}">
                  <a16:creationId xmlns:a16="http://schemas.microsoft.com/office/drawing/2014/main" id="{971C6FE9-2C9A-4377-A23F-CE4FBE9A0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25502" r="60358" b="56982"/>
            <a:stretch>
              <a:fillRect/>
            </a:stretch>
          </p:blipFill>
          <p:spPr bwMode="auto">
            <a:xfrm>
              <a:off x="5148" y="981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2" name="Rectangle 26">
              <a:extLst>
                <a:ext uri="{FF2B5EF4-FFF2-40B4-BE49-F238E27FC236}">
                  <a16:creationId xmlns:a16="http://schemas.microsoft.com/office/drawing/2014/main" id="{C7A96236-24D4-4F1B-B099-938E589E2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1415"/>
              <a:ext cx="560" cy="3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ΤΣΑΡΤΣΑΡΗΣ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2.09</a:t>
              </a:r>
            </a:p>
          </p:txBody>
        </p:sp>
      </p:grpSp>
      <p:grpSp>
        <p:nvGrpSpPr>
          <p:cNvPr id="158747" name="Group 27">
            <a:extLst>
              <a:ext uri="{FF2B5EF4-FFF2-40B4-BE49-F238E27FC236}">
                <a16:creationId xmlns:a16="http://schemas.microsoft.com/office/drawing/2014/main" id="{B7A7DAAA-798A-4DC0-97C4-062FC07EE4C7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3068638"/>
            <a:ext cx="954087" cy="1184275"/>
            <a:chOff x="5091" y="1933"/>
            <a:chExt cx="601" cy="746"/>
          </a:xfrm>
        </p:grpSpPr>
        <p:pic>
          <p:nvPicPr>
            <p:cNvPr id="66579" name="Picture 28" descr="%7b5EC53591-E667-4447-89B7-8092FA4647F0%7dlarge_h">
              <a:extLst>
                <a:ext uri="{FF2B5EF4-FFF2-40B4-BE49-F238E27FC236}">
                  <a16:creationId xmlns:a16="http://schemas.microsoft.com/office/drawing/2014/main" id="{D93B92B5-B489-4ED5-9C62-04DF62304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4" t="25502" r="47250" b="56982"/>
            <a:stretch>
              <a:fillRect/>
            </a:stretch>
          </p:blipFill>
          <p:spPr bwMode="auto">
            <a:xfrm>
              <a:off x="5193" y="1933"/>
              <a:ext cx="408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0" name="Rectangle 29">
              <a:extLst>
                <a:ext uri="{FF2B5EF4-FFF2-40B4-BE49-F238E27FC236}">
                  <a16:creationId xmlns:a16="http://schemas.microsoft.com/office/drawing/2014/main" id="{ED850EA8-BDFE-4FAE-9EBF-FFD93CBAE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2352"/>
              <a:ext cx="601" cy="3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ΜΠΟΥΡΟΥΣΗΣ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2.17</a:t>
              </a:r>
            </a:p>
          </p:txBody>
        </p:sp>
      </p:grpSp>
      <p:grpSp>
        <p:nvGrpSpPr>
          <p:cNvPr id="158750" name="Group 30">
            <a:extLst>
              <a:ext uri="{FF2B5EF4-FFF2-40B4-BE49-F238E27FC236}">
                <a16:creationId xmlns:a16="http://schemas.microsoft.com/office/drawing/2014/main" id="{10CAFEF9-C55C-4FED-9BE9-D946CBFD0D28}"/>
              </a:ext>
            </a:extLst>
          </p:cNvPr>
          <p:cNvGrpSpPr>
            <a:grpSpLocks/>
          </p:cNvGrpSpPr>
          <p:nvPr/>
        </p:nvGrpSpPr>
        <p:grpSpPr bwMode="auto">
          <a:xfrm>
            <a:off x="8172450" y="4652963"/>
            <a:ext cx="801688" cy="1209675"/>
            <a:chOff x="5148" y="2931"/>
            <a:chExt cx="505" cy="762"/>
          </a:xfrm>
        </p:grpSpPr>
        <p:pic>
          <p:nvPicPr>
            <p:cNvPr id="66577" name="Picture 31" descr="%7b5EC53591-E667-4447-89B7-8092FA4647F0%7dlarge_h">
              <a:extLst>
                <a:ext uri="{FF2B5EF4-FFF2-40B4-BE49-F238E27FC236}">
                  <a16:creationId xmlns:a16="http://schemas.microsoft.com/office/drawing/2014/main" id="{55FFA045-0160-462E-9265-39B92A326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7" t="25502" r="22308" b="56982"/>
            <a:stretch>
              <a:fillRect/>
            </a:stretch>
          </p:blipFill>
          <p:spPr bwMode="auto">
            <a:xfrm>
              <a:off x="5193" y="2931"/>
              <a:ext cx="409" cy="45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8" name="Rectangle 32">
              <a:extLst>
                <a:ext uri="{FF2B5EF4-FFF2-40B4-BE49-F238E27FC236}">
                  <a16:creationId xmlns:a16="http://schemas.microsoft.com/office/drawing/2014/main" id="{F6707AFD-4C45-4EC6-BC13-D3A12E6B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3366"/>
              <a:ext cx="505" cy="3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ΝΤΙΚΟΥΔΗΣ</a:t>
              </a:r>
            </a:p>
            <a:p>
              <a:pPr algn="ctr" eaLnBrk="1" hangingPunct="1"/>
              <a:r>
                <a:rPr lang="el-GR" altLang="el-G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2.06</a:t>
              </a:r>
            </a:p>
          </p:txBody>
        </p:sp>
      </p:grpSp>
      <p:sp>
        <p:nvSpPr>
          <p:cNvPr id="158753" name="Text Box 33">
            <a:extLst>
              <a:ext uri="{FF2B5EF4-FFF2-40B4-BE49-F238E27FC236}">
                <a16:creationId xmlns:a16="http://schemas.microsoft.com/office/drawing/2014/main" id="{F12DD9D1-CFFD-4D3D-AE27-4205712A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39775"/>
            <a:ext cx="2862263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0000"/>
                </a:solidFill>
              </a:rPr>
              <a:t>Αρχική πεντάδα</a:t>
            </a:r>
          </a:p>
        </p:txBody>
      </p:sp>
      <p:sp>
        <p:nvSpPr>
          <p:cNvPr id="158754" name="Text Box 34">
            <a:extLst>
              <a:ext uri="{FF2B5EF4-FFF2-40B4-BE49-F238E27FC236}">
                <a16:creationId xmlns:a16="http://schemas.microsoft.com/office/drawing/2014/main" id="{E4083655-D6C6-4C54-A78C-422050CEC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739775"/>
            <a:ext cx="2989263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33CC33"/>
                </a:solidFill>
              </a:rPr>
              <a:t>Πεντάδα πάγκου</a:t>
            </a:r>
          </a:p>
        </p:txBody>
      </p:sp>
      <p:sp>
        <p:nvSpPr>
          <p:cNvPr id="158755" name="Text Box 35">
            <a:extLst>
              <a:ext uri="{FF2B5EF4-FFF2-40B4-BE49-F238E27FC236}">
                <a16:creationId xmlns:a16="http://schemas.microsoft.com/office/drawing/2014/main" id="{31917383-7BE6-45E3-B926-5CF92CC0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88913"/>
            <a:ext cx="2295525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Ακραία μέλη</a:t>
            </a:r>
          </a:p>
        </p:txBody>
      </p:sp>
      <p:sp>
        <p:nvSpPr>
          <p:cNvPr id="158756" name="Text Box 36">
            <a:extLst>
              <a:ext uri="{FF2B5EF4-FFF2-40B4-BE49-F238E27FC236}">
                <a16:creationId xmlns:a16="http://schemas.microsoft.com/office/drawing/2014/main" id="{22408515-0F76-4637-A583-41B54926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2636838"/>
            <a:ext cx="5900737" cy="1563687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000000"/>
                </a:solidFill>
              </a:rPr>
              <a:t>ΣΤΕΡΕΟ ΔΙΑΛΥΜΑ ή</a:t>
            </a:r>
          </a:p>
          <a:p>
            <a:pPr algn="ctr" eaLnBrk="1" hangingPunct="1"/>
            <a:r>
              <a:rPr lang="el-GR" altLang="el-GR" sz="3200">
                <a:solidFill>
                  <a:srgbClr val="000000"/>
                </a:solidFill>
              </a:rPr>
              <a:t>ΜΕΙΚΤΟΣ ΚΡΥΣΤΑΛΛΟΣ</a:t>
            </a:r>
            <a:r>
              <a:rPr lang="en-US" altLang="el-GR" sz="3200">
                <a:solidFill>
                  <a:srgbClr val="000000"/>
                </a:solidFill>
              </a:rPr>
              <a:t> </a:t>
            </a:r>
            <a:r>
              <a:rPr lang="el-GR" altLang="el-GR" sz="3200">
                <a:solidFill>
                  <a:srgbClr val="000000"/>
                </a:solidFill>
              </a:rPr>
              <a:t>ή</a:t>
            </a:r>
          </a:p>
          <a:p>
            <a:pPr algn="ctr" eaLnBrk="1" hangingPunct="1"/>
            <a:r>
              <a:rPr lang="el-GR" altLang="el-GR" sz="3200">
                <a:solidFill>
                  <a:srgbClr val="000000"/>
                </a:solidFill>
              </a:rPr>
              <a:t>ΙΣΟΜΟΡΦΗ ΠΑΡΑΜΕΙΞΗ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49618 -0.0145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74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49618 7.40741E-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86267 -0.0041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2" y="-2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86614 0.0104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8691 -0.0023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55" y="-11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416 L 0.85069 -0.0083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3" grpId="0" animBg="1"/>
      <p:bldP spid="158755" grpId="0" animBg="1"/>
      <p:bldP spid="1587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1" descr="%7b5C828DAC-BC92-4FD7-BAE8-977A9271AC19%7dlarge_h">
            <a:extLst>
              <a:ext uri="{FF2B5EF4-FFF2-40B4-BE49-F238E27FC236}">
                <a16:creationId xmlns:a16="http://schemas.microsoft.com/office/drawing/2014/main" id="{9B324128-6ACF-49D7-82C8-0A755228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448050"/>
            <a:ext cx="4546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%7bC23A862C-147C-4A3D-96D3-6BE0A35CE257%7dlarge_v">
            <a:extLst>
              <a:ext uri="{FF2B5EF4-FFF2-40B4-BE49-F238E27FC236}">
                <a16:creationId xmlns:a16="http://schemas.microsoft.com/office/drawing/2014/main" id="{FF16A7D1-4FE2-44A2-8D18-468010DE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>
            <a:fillRect/>
          </a:stretch>
        </p:blipFill>
        <p:spPr bwMode="auto">
          <a:xfrm>
            <a:off x="0" y="3429000"/>
            <a:ext cx="1979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%7bB440DE00-83B8-4571-B473-E77741BBD172%7dlarge_v">
            <a:extLst>
              <a:ext uri="{FF2B5EF4-FFF2-40B4-BE49-F238E27FC236}">
                <a16:creationId xmlns:a16="http://schemas.microsoft.com/office/drawing/2014/main" id="{2A363127-E7E7-4F7E-BDDF-3DC2A8A7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1" descr="%7b0794FF0F-8D56-4526-A6FF-309F8EE825B8%7dlarge_v">
            <a:extLst>
              <a:ext uri="{FF2B5EF4-FFF2-40B4-BE49-F238E27FC236}">
                <a16:creationId xmlns:a16="http://schemas.microsoft.com/office/drawing/2014/main" id="{616C6AB2-31A3-450F-BE37-1A426890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5" descr="%7bCA66C8B7-05C4-4BEB-B340-7FE184F29029%7dlarge_v">
            <a:extLst>
              <a:ext uri="{FF2B5EF4-FFF2-40B4-BE49-F238E27FC236}">
                <a16:creationId xmlns:a16="http://schemas.microsoft.com/office/drawing/2014/main" id="{977DFAF9-3F4F-4C0F-B5B6-825612A0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6" descr="%7b35478296-EF8E-4ADB-805D-B8F30FD6701D%7dlarge_h">
            <a:extLst>
              <a:ext uri="{FF2B5EF4-FFF2-40B4-BE49-F238E27FC236}">
                <a16:creationId xmlns:a16="http://schemas.microsoft.com/office/drawing/2014/main" id="{746EBA6E-3556-4233-865F-F28B19D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 descr="%7bA7C4864D-9619-4B7D-AC12-DD10747C7835%7dlarge_v">
            <a:extLst>
              <a:ext uri="{FF2B5EF4-FFF2-40B4-BE49-F238E27FC236}">
                <a16:creationId xmlns:a16="http://schemas.microsoft.com/office/drawing/2014/main" id="{1E94C2AA-6053-4D9C-BB16-889CE0BA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0"/>
          <a:stretch>
            <a:fillRect/>
          </a:stretch>
        </p:blipFill>
        <p:spPr bwMode="auto">
          <a:xfrm>
            <a:off x="0" y="0"/>
            <a:ext cx="21955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6" name="Picture 22" descr="Basketball_court_dimensions">
            <a:extLst>
              <a:ext uri="{FF2B5EF4-FFF2-40B4-BE49-F238E27FC236}">
                <a16:creationId xmlns:a16="http://schemas.microsoft.com/office/drawing/2014/main" id="{18D283DD-4103-4662-8DB8-691CBCCB2DF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4493" r="317" b="1567"/>
          <a:stretch>
            <a:fillRect/>
          </a:stretch>
        </p:blipFill>
        <p:spPr bwMode="auto">
          <a:xfrm>
            <a:off x="0" y="6921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7" name="Oval 23">
            <a:extLst>
              <a:ext uri="{FF2B5EF4-FFF2-40B4-BE49-F238E27FC236}">
                <a16:creationId xmlns:a16="http://schemas.microsoft.com/office/drawing/2014/main" id="{71D6FF1D-4525-439C-B051-99A9DDC9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276475"/>
            <a:ext cx="719137" cy="719138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54650" name="Oval 26">
            <a:extLst>
              <a:ext uri="{FF2B5EF4-FFF2-40B4-BE49-F238E27FC236}">
                <a16:creationId xmlns:a16="http://schemas.microsoft.com/office/drawing/2014/main" id="{D1E7D989-967D-4CEB-A9AC-46D493F9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581525"/>
            <a:ext cx="719137" cy="719138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54651" name="Oval 27">
            <a:extLst>
              <a:ext uri="{FF2B5EF4-FFF2-40B4-BE49-F238E27FC236}">
                <a16:creationId xmlns:a16="http://schemas.microsoft.com/office/drawing/2014/main" id="{8B79DE88-94D5-42AB-A6E7-0AAA8E18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719138" cy="7191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C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54652" name="Oval 28">
            <a:extLst>
              <a:ext uri="{FF2B5EF4-FFF2-40B4-BE49-F238E27FC236}">
                <a16:creationId xmlns:a16="http://schemas.microsoft.com/office/drawing/2014/main" id="{62C550F7-C9A7-45DD-A05A-887A6B2F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484313"/>
            <a:ext cx="719137" cy="719137"/>
          </a:xfrm>
          <a:prstGeom prst="ellipse">
            <a:avLst/>
          </a:prstGeom>
          <a:solidFill>
            <a:srgbClr val="0033CC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F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54653" name="Oval 29">
            <a:extLst>
              <a:ext uri="{FF2B5EF4-FFF2-40B4-BE49-F238E27FC236}">
                <a16:creationId xmlns:a16="http://schemas.microsoft.com/office/drawing/2014/main" id="{6E65DE20-84ED-4B0C-9301-024604FB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860800"/>
            <a:ext cx="719137" cy="719138"/>
          </a:xfrm>
          <a:prstGeom prst="ellipse">
            <a:avLst/>
          </a:prstGeom>
          <a:solidFill>
            <a:srgbClr val="008000"/>
          </a:solidFill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solidFill>
                  <a:schemeClr val="bg1"/>
                </a:solidFill>
              </a:rPr>
              <a:t>G</a:t>
            </a: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54654" name="Text Box 30">
            <a:extLst>
              <a:ext uri="{FF2B5EF4-FFF2-40B4-BE49-F238E27FC236}">
                <a16:creationId xmlns:a16="http://schemas.microsoft.com/office/drawing/2014/main" id="{FA844D02-3F1C-490F-A082-F223E7BDA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88913"/>
            <a:ext cx="3943350" cy="71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000000"/>
                </a:solidFill>
              </a:rPr>
              <a:t>Θερμοκρασία</a:t>
            </a:r>
          </a:p>
        </p:txBody>
      </p:sp>
      <p:sp>
        <p:nvSpPr>
          <p:cNvPr id="154655" name="Text Box 31">
            <a:extLst>
              <a:ext uri="{FF2B5EF4-FFF2-40B4-BE49-F238E27FC236}">
                <a16:creationId xmlns:a16="http://schemas.microsoft.com/office/drawing/2014/main" id="{BCC66D9C-5BE6-4C0A-AA56-28BB39B8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5661025"/>
            <a:ext cx="3170238" cy="71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000000"/>
                </a:solidFill>
              </a:rPr>
              <a:t>ΔΙΑΜΕΙΞΗ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55903 0.1157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578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59045 0.1157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5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60625 0.052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263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56684 0.136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682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82673 -0.451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37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625 0.05278 L -0.82674 0.4622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04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903 0.11574 L -0.35417 -0.0627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893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65 -0.3463 L -0.35417 0.0317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888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84 0.1368 L -0.75573 0.0002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7" grpId="0" animBg="1"/>
      <p:bldP spid="154647" grpId="1" animBg="1"/>
      <p:bldP spid="154647" grpId="2" animBg="1"/>
      <p:bldP spid="154650" grpId="0" animBg="1"/>
      <p:bldP spid="154650" grpId="1" animBg="1"/>
      <p:bldP spid="154651" grpId="0" animBg="1"/>
      <p:bldP spid="154651" grpId="1" animBg="1"/>
      <p:bldP spid="154651" grpId="2" animBg="1"/>
      <p:bldP spid="154652" grpId="0" animBg="1"/>
      <p:bldP spid="154652" grpId="1" animBg="1"/>
      <p:bldP spid="154652" grpId="2" animBg="1"/>
      <p:bldP spid="154653" grpId="0" animBg="1"/>
      <p:bldP spid="154653" grpId="1" animBg="1"/>
      <p:bldP spid="154653" grpId="2" animBg="1"/>
      <p:bldP spid="154654" grpId="0" animBg="1"/>
      <p:bldP spid="1546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>
            <a:extLst>
              <a:ext uri="{FF2B5EF4-FFF2-40B4-BE49-F238E27FC236}">
                <a16:creationId xmlns:a16="http://schemas.microsoft.com/office/drawing/2014/main" id="{3EFAD9B5-D14C-47E5-991D-D649CAFB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165850"/>
            <a:ext cx="132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Νησιά Φίτζι</a:t>
            </a:r>
          </a:p>
        </p:txBody>
      </p:sp>
      <p:pic>
        <p:nvPicPr>
          <p:cNvPr id="68611" name="Picture 4" descr="vanu-levu-island-498089-sw">
            <a:extLst>
              <a:ext uri="{FF2B5EF4-FFF2-40B4-BE49-F238E27FC236}">
                <a16:creationId xmlns:a16="http://schemas.microsoft.com/office/drawing/2014/main" id="{55C9C7D1-ED23-481A-A06E-2A7573FD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 bwMode="auto">
          <a:xfrm>
            <a:off x="762000" y="787400"/>
            <a:ext cx="7620000" cy="523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solid_solution_01">
            <a:extLst>
              <a:ext uri="{FF2B5EF4-FFF2-40B4-BE49-F238E27FC236}">
                <a16:creationId xmlns:a16="http://schemas.microsoft.com/office/drawing/2014/main" id="{99F42AA6-6AEF-42B1-BE26-E9398821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57575"/>
            <a:ext cx="6335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7AE40389-A8AE-4D9B-A96D-8706C64D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ΟΡΙΣΜΟΣ ΣΤΕΡΕΟΥ ΔΙΑΛΥΜΑΤΟΣ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0588A23-E6E8-476A-AEBC-DC20337AA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6694488" cy="1927225"/>
          </a:xfrm>
          <a:ln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Στερεό διάλυμα </a:t>
            </a:r>
            <a:r>
              <a:rPr lang="el-GR" altLang="el-GR" sz="2400">
                <a:solidFill>
                  <a:srgbClr val="000000"/>
                </a:solidFill>
              </a:rPr>
              <a:t>ή</a:t>
            </a:r>
            <a:r>
              <a:rPr lang="el-GR" altLang="el-GR" sz="2400" b="1">
                <a:solidFill>
                  <a:srgbClr val="FF3300"/>
                </a:solidFill>
              </a:rPr>
              <a:t> μεικτός κρύσταλλος </a:t>
            </a:r>
            <a:br>
              <a:rPr lang="el-GR" altLang="el-GR" sz="2400" b="1">
                <a:solidFill>
                  <a:srgbClr val="FF33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είναι ένα στερεό που έχει</a:t>
            </a:r>
            <a:r>
              <a:rPr lang="el-GR" altLang="el-GR" sz="2400" b="1">
                <a:solidFill>
                  <a:srgbClr val="FF3300"/>
                </a:solidFill>
              </a:rPr>
              <a:t> </a:t>
            </a:r>
            <a:br>
              <a:rPr lang="el-GR" altLang="el-GR" sz="2400" b="1">
                <a:solidFill>
                  <a:srgbClr val="FF3300"/>
                </a:solidFill>
              </a:rPr>
            </a:br>
            <a:r>
              <a:rPr lang="el-GR" altLang="el-GR" sz="2400" b="1">
                <a:solidFill>
                  <a:srgbClr val="FF3300"/>
                </a:solidFill>
              </a:rPr>
              <a:t>ομογενή κρυσταλλική δομή </a:t>
            </a:r>
            <a:br>
              <a:rPr lang="el-GR" altLang="el-GR" sz="2400" b="1">
                <a:solidFill>
                  <a:srgbClr val="FF33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στην οποία μερικές</a:t>
            </a:r>
            <a:r>
              <a:rPr lang="el-GR" altLang="el-GR" sz="2400" b="1">
                <a:solidFill>
                  <a:srgbClr val="FF3300"/>
                </a:solidFill>
              </a:rPr>
              <a:t> αντίστοιχες θέσεις </a:t>
            </a:r>
            <a:br>
              <a:rPr lang="el-GR" altLang="el-GR" sz="2400" b="1">
                <a:solidFill>
                  <a:srgbClr val="FF33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καταλαμβάνονται από</a:t>
            </a:r>
            <a:r>
              <a:rPr lang="el-GR" altLang="el-GR" sz="2400" b="1">
                <a:solidFill>
                  <a:srgbClr val="FF3300"/>
                </a:solidFill>
              </a:rPr>
              <a:t> διαφορετικά ιόντα</a:t>
            </a:r>
            <a:endParaRPr lang="en-GB" altLang="el-GR" sz="2400" b="1">
              <a:solidFill>
                <a:srgbClr val="FF3300"/>
              </a:solidFill>
            </a:endParaRPr>
          </a:p>
        </p:txBody>
      </p:sp>
      <p:pic>
        <p:nvPicPr>
          <p:cNvPr id="49159" name="Picture 7" descr="solid_solution_01">
            <a:extLst>
              <a:ext uri="{FF2B5EF4-FFF2-40B4-BE49-F238E27FC236}">
                <a16:creationId xmlns:a16="http://schemas.microsoft.com/office/drawing/2014/main" id="{1BFE7AB1-FDDE-433B-B61F-5BA7929B0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7"/>
          <a:stretch>
            <a:fillRect/>
          </a:stretch>
        </p:blipFill>
        <p:spPr bwMode="auto">
          <a:xfrm>
            <a:off x="1403350" y="3457575"/>
            <a:ext cx="1800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solid_solution_01">
            <a:extLst>
              <a:ext uri="{FF2B5EF4-FFF2-40B4-BE49-F238E27FC236}">
                <a16:creationId xmlns:a16="http://schemas.microsoft.com/office/drawing/2014/main" id="{C5C0C81C-B97D-4DB9-B3D4-831607AD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9"/>
          <a:stretch>
            <a:fillRect/>
          </a:stretch>
        </p:blipFill>
        <p:spPr bwMode="auto">
          <a:xfrm>
            <a:off x="6011863" y="3457575"/>
            <a:ext cx="172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5" name="Picture 15" descr="solid_solution_a">
            <a:extLst>
              <a:ext uri="{FF2B5EF4-FFF2-40B4-BE49-F238E27FC236}">
                <a16:creationId xmlns:a16="http://schemas.microsoft.com/office/drawing/2014/main" id="{6A7BA2DE-BF10-4211-AA9E-51590776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/>
          <a:stretch>
            <a:fillRect/>
          </a:stretch>
        </p:blipFill>
        <p:spPr bwMode="auto">
          <a:xfrm>
            <a:off x="2339975" y="911225"/>
            <a:ext cx="19208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8C87FF8-DBCD-43B2-85EF-BF70B8D35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ΣΤΕΡΕΑ ΔΙΑΛΥΜΑΤΑ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pic>
        <p:nvPicPr>
          <p:cNvPr id="138251" name="Picture 11" descr="solid_solution_b">
            <a:extLst>
              <a:ext uri="{FF2B5EF4-FFF2-40B4-BE49-F238E27FC236}">
                <a16:creationId xmlns:a16="http://schemas.microsoft.com/office/drawing/2014/main" id="{8BC0AFA6-BAD5-43DE-9448-A3B48C17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911225"/>
            <a:ext cx="3937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 descr="solid_solution_a">
            <a:extLst>
              <a:ext uri="{FF2B5EF4-FFF2-40B4-BE49-F238E27FC236}">
                <a16:creationId xmlns:a16="http://schemas.microsoft.com/office/drawing/2014/main" id="{EC242AA4-B5F0-4CB4-A2D2-E4D6500E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>
            <a:fillRect/>
          </a:stretch>
        </p:blipFill>
        <p:spPr bwMode="auto">
          <a:xfrm>
            <a:off x="323850" y="911225"/>
            <a:ext cx="20161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3" name="Picture 13" descr="solid_solution_ab">
            <a:extLst>
              <a:ext uri="{FF2B5EF4-FFF2-40B4-BE49-F238E27FC236}">
                <a16:creationId xmlns:a16="http://schemas.microsoft.com/office/drawing/2014/main" id="{57B52ACC-E92C-404B-B64A-FFB9C34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3863975"/>
            <a:ext cx="3937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6" name="AutoShape 16">
            <a:extLst>
              <a:ext uri="{FF2B5EF4-FFF2-40B4-BE49-F238E27FC236}">
                <a16:creationId xmlns:a16="http://schemas.microsoft.com/office/drawing/2014/main" id="{010DC009-D74F-4BF7-8BAA-365CC0816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2308225"/>
            <a:ext cx="431800" cy="196850"/>
          </a:xfrm>
          <a:prstGeom prst="rightArrow">
            <a:avLst>
              <a:gd name="adj1" fmla="val 50000"/>
              <a:gd name="adj2" fmla="val 54839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38257" name="AutoShape 17">
            <a:extLst>
              <a:ext uri="{FF2B5EF4-FFF2-40B4-BE49-F238E27FC236}">
                <a16:creationId xmlns:a16="http://schemas.microsoft.com/office/drawing/2014/main" id="{A338E4AF-5554-4A57-9D31-A5D8AF24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431800" cy="196850"/>
          </a:xfrm>
          <a:prstGeom prst="rightArrow">
            <a:avLst>
              <a:gd name="adj1" fmla="val 50000"/>
              <a:gd name="adj2" fmla="val 54839"/>
            </a:avLst>
          </a:prstGeom>
          <a:solidFill>
            <a:schemeClr val="folHlink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38258" name="AutoShape 18">
            <a:extLst>
              <a:ext uri="{FF2B5EF4-FFF2-40B4-BE49-F238E27FC236}">
                <a16:creationId xmlns:a16="http://schemas.microsoft.com/office/drawing/2014/main" id="{B3BCEF02-BBF5-41E5-B967-80076123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5570538"/>
            <a:ext cx="431800" cy="196850"/>
          </a:xfrm>
          <a:prstGeom prst="rightArrow">
            <a:avLst>
              <a:gd name="adj1" fmla="val 50000"/>
              <a:gd name="adj2" fmla="val 54839"/>
            </a:avLst>
          </a:prstGeom>
          <a:solidFill>
            <a:srgbClr val="00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6" grpId="0" animBg="1"/>
      <p:bldP spid="138257" grpId="0" animBg="1"/>
      <p:bldP spid="138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43_fountain_hawaii2">
            <a:extLst>
              <a:ext uri="{FF2B5EF4-FFF2-40B4-BE49-F238E27FC236}">
                <a16:creationId xmlns:a16="http://schemas.microsoft.com/office/drawing/2014/main" id="{51892F90-BED9-4746-9CBF-F89824A7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3482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ol_macro_3">
            <a:extLst>
              <a:ext uri="{FF2B5EF4-FFF2-40B4-BE49-F238E27FC236}">
                <a16:creationId xmlns:a16="http://schemas.microsoft.com/office/drawing/2014/main" id="{92B8B529-163F-4BD7-9973-9C0409A1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168525"/>
            <a:ext cx="3357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4" name="Picture 24" descr="ol_01xb">
            <a:extLst>
              <a:ext uri="{FF2B5EF4-FFF2-40B4-BE49-F238E27FC236}">
                <a16:creationId xmlns:a16="http://schemas.microsoft.com/office/drawing/2014/main" id="{89D8AF3B-DBF5-4426-B0F9-ED7B4881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0"/>
            <a:ext cx="3360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25">
            <a:extLst>
              <a:ext uri="{FF2B5EF4-FFF2-40B4-BE49-F238E27FC236}">
                <a16:creationId xmlns:a16="http://schemas.microsoft.com/office/drawing/2014/main" id="{F0BF309B-F39D-48DB-A89C-0117D3DF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084888"/>
            <a:ext cx="131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000000"/>
                </a:solidFill>
              </a:rPr>
              <a:t>Μάγμα</a:t>
            </a:r>
          </a:p>
        </p:txBody>
      </p:sp>
      <p:sp>
        <p:nvSpPr>
          <p:cNvPr id="122906" name="Text Box 26">
            <a:extLst>
              <a:ext uri="{FF2B5EF4-FFF2-40B4-BE49-F238E27FC236}">
                <a16:creationId xmlns:a16="http://schemas.microsoft.com/office/drawing/2014/main" id="{9CEDBC11-7453-4590-A503-1FF5A134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97100"/>
            <a:ext cx="1812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Πέτρωμα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Βασάλτης</a:t>
            </a:r>
          </a:p>
        </p:txBody>
      </p:sp>
      <p:sp>
        <p:nvSpPr>
          <p:cNvPr id="122907" name="Text Box 27">
            <a:extLst>
              <a:ext uri="{FF2B5EF4-FFF2-40B4-BE49-F238E27FC236}">
                <a16:creationId xmlns:a16="http://schemas.microsoft.com/office/drawing/2014/main" id="{029263AD-93BB-4CFB-9CC7-ED16172C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3997325"/>
            <a:ext cx="1657350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Ορυκτό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Ολιβίνης</a:t>
            </a:r>
          </a:p>
        </p:txBody>
      </p:sp>
      <p:sp>
        <p:nvSpPr>
          <p:cNvPr id="122908" name="AutoShape 28">
            <a:extLst>
              <a:ext uri="{FF2B5EF4-FFF2-40B4-BE49-F238E27FC236}">
                <a16:creationId xmlns:a16="http://schemas.microsoft.com/office/drawing/2014/main" id="{B69043C7-F7AB-4F8D-90F9-C18F6EA54E9C}"/>
              </a:ext>
            </a:extLst>
          </p:cNvPr>
          <p:cNvSpPr>
            <a:spLocks noChangeArrowheads="1"/>
          </p:cNvSpPr>
          <p:nvPr/>
        </p:nvSpPr>
        <p:spPr bwMode="auto">
          <a:xfrm rot="-2535034">
            <a:off x="2555875" y="43656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2909" name="AutoShape 29">
            <a:extLst>
              <a:ext uri="{FF2B5EF4-FFF2-40B4-BE49-F238E27FC236}">
                <a16:creationId xmlns:a16="http://schemas.microsoft.com/office/drawing/2014/main" id="{A4A4C11B-64C3-42E5-BF58-859A5F841C58}"/>
              </a:ext>
            </a:extLst>
          </p:cNvPr>
          <p:cNvSpPr>
            <a:spLocks noChangeArrowheads="1"/>
          </p:cNvSpPr>
          <p:nvPr/>
        </p:nvSpPr>
        <p:spPr bwMode="auto">
          <a:xfrm rot="-2535034">
            <a:off x="5435600" y="213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2911" name="Text Box 31">
            <a:extLst>
              <a:ext uri="{FF2B5EF4-FFF2-40B4-BE49-F238E27FC236}">
                <a16:creationId xmlns:a16="http://schemas.microsoft.com/office/drawing/2014/main" id="{BD44A907-44EF-4004-813C-CBD05A5E60FD}"/>
              </a:ext>
            </a:extLst>
          </p:cNvPr>
          <p:cNvSpPr txBox="1">
            <a:spLocks noChangeArrowheads="1"/>
          </p:cNvSpPr>
          <p:nvPr/>
        </p:nvSpPr>
        <p:spPr bwMode="auto">
          <a:xfrm rot="-2386524">
            <a:off x="3013075" y="4238625"/>
            <a:ext cx="6427788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000000"/>
                </a:solidFill>
              </a:rPr>
              <a:t>ΚΡΥΣΤΑΛΛΩΣΗ ΤΟΥ ΜΑΓΜΑΤΟΣ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6" grpId="0"/>
      <p:bldP spid="122907" grpId="0" animBg="1"/>
      <p:bldP spid="122908" grpId="0" animBg="1"/>
      <p:bldP spid="122909" grpId="0" animBg="1"/>
      <p:bldP spid="1229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Cooling Stages">
            <a:extLst>
              <a:ext uri="{FF2B5EF4-FFF2-40B4-BE49-F238E27FC236}">
                <a16:creationId xmlns:a16="http://schemas.microsoft.com/office/drawing/2014/main" id="{9CFA493C-B65A-4EBC-8C7A-4E3F0490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57663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2" descr="Cooling Stages">
            <a:extLst>
              <a:ext uri="{FF2B5EF4-FFF2-40B4-BE49-F238E27FC236}">
                <a16:creationId xmlns:a16="http://schemas.microsoft.com/office/drawing/2014/main" id="{E1E80AE2-34EE-4A52-8962-63B6E2C3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05038"/>
            <a:ext cx="35417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1" descr="Cooling Stages">
            <a:extLst>
              <a:ext uri="{FF2B5EF4-FFF2-40B4-BE49-F238E27FC236}">
                <a16:creationId xmlns:a16="http://schemas.microsoft.com/office/drawing/2014/main" id="{591F6495-F523-4940-9179-1DD5D832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0"/>
            <a:ext cx="3768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13">
            <a:extLst>
              <a:ext uri="{FF2B5EF4-FFF2-40B4-BE49-F238E27FC236}">
                <a16:creationId xmlns:a16="http://schemas.microsoft.com/office/drawing/2014/main" id="{A85DBFEA-0A3D-4A40-AA27-9CB7C43B6DCF}"/>
              </a:ext>
            </a:extLst>
          </p:cNvPr>
          <p:cNvSpPr>
            <a:spLocks noChangeArrowheads="1"/>
          </p:cNvSpPr>
          <p:nvPr/>
        </p:nvSpPr>
        <p:spPr bwMode="auto">
          <a:xfrm rot="-2535034">
            <a:off x="2555875" y="43656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894" name="AutoShape 14">
            <a:extLst>
              <a:ext uri="{FF2B5EF4-FFF2-40B4-BE49-F238E27FC236}">
                <a16:creationId xmlns:a16="http://schemas.microsoft.com/office/drawing/2014/main" id="{C5A2A652-3FD5-4115-B2C1-092DD19CF2EE}"/>
              </a:ext>
            </a:extLst>
          </p:cNvPr>
          <p:cNvSpPr>
            <a:spLocks noChangeArrowheads="1"/>
          </p:cNvSpPr>
          <p:nvPr/>
        </p:nvSpPr>
        <p:spPr bwMode="auto">
          <a:xfrm rot="-2535034">
            <a:off x="5148263" y="22050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895" name="Text Box 15">
            <a:extLst>
              <a:ext uri="{FF2B5EF4-FFF2-40B4-BE49-F238E27FC236}">
                <a16:creationId xmlns:a16="http://schemas.microsoft.com/office/drawing/2014/main" id="{B066C980-658B-43D2-96E8-80E5D7A26B5C}"/>
              </a:ext>
            </a:extLst>
          </p:cNvPr>
          <p:cNvSpPr txBox="1">
            <a:spLocks noChangeArrowheads="1"/>
          </p:cNvSpPr>
          <p:nvPr/>
        </p:nvSpPr>
        <p:spPr bwMode="auto">
          <a:xfrm rot="-2386524">
            <a:off x="3013075" y="4238625"/>
            <a:ext cx="642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000000"/>
                </a:solidFill>
              </a:rPr>
              <a:t>ΚΡΥΣΤΑΛΛΩΣΗ ΤΟΥ ΜΑΓΜΑΤΟΣ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igtxtr_sm">
            <a:extLst>
              <a:ext uri="{FF2B5EF4-FFF2-40B4-BE49-F238E27FC236}">
                <a16:creationId xmlns:a16="http://schemas.microsoft.com/office/drawing/2014/main" id="{22CCC242-99FB-4E92-AF78-5D8F9F67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>
            <a:fillRect/>
          </a:stretch>
        </p:blipFill>
        <p:spPr bwMode="auto">
          <a:xfrm>
            <a:off x="144463" y="576263"/>
            <a:ext cx="89646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>
            <a:extLst>
              <a:ext uri="{FF2B5EF4-FFF2-40B4-BE49-F238E27FC236}">
                <a16:creationId xmlns:a16="http://schemas.microsoft.com/office/drawing/2014/main" id="{5197E3B0-DD7A-43B3-8904-A65F11143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-7938"/>
            <a:ext cx="7335837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00"/>
                </a:solidFill>
              </a:rPr>
              <a:t>ΚΡΥΣΤΑΛΛΩΣΗ ΤΟΥ ΜΑΓΜΑΤΟΣ</a:t>
            </a:r>
          </a:p>
        </p:txBody>
      </p:sp>
      <p:sp>
        <p:nvSpPr>
          <p:cNvPr id="129034" name="Oval 10">
            <a:extLst>
              <a:ext uri="{FF2B5EF4-FFF2-40B4-BE49-F238E27FC236}">
                <a16:creationId xmlns:a16="http://schemas.microsoft.com/office/drawing/2014/main" id="{F3C11F18-FCF9-4361-AE1B-5C7FAA9A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24175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Si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5" name="Oval 11">
            <a:extLst>
              <a:ext uri="{FF2B5EF4-FFF2-40B4-BE49-F238E27FC236}">
                <a16:creationId xmlns:a16="http://schemas.microsoft.com/office/drawing/2014/main" id="{ED463002-99A0-4B71-8DA4-1A339E85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06863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Al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6" name="Oval 12">
            <a:extLst>
              <a:ext uri="{FF2B5EF4-FFF2-40B4-BE49-F238E27FC236}">
                <a16:creationId xmlns:a16="http://schemas.microsoft.com/office/drawing/2014/main" id="{49B87C09-B9D3-4E89-BDFB-0B295F6B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3683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Fe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7" name="Oval 13">
            <a:extLst>
              <a:ext uri="{FF2B5EF4-FFF2-40B4-BE49-F238E27FC236}">
                <a16:creationId xmlns:a16="http://schemas.microsoft.com/office/drawing/2014/main" id="{1B17C0CC-4C5F-4956-A877-73F4E07C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755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8" name="Oval 14">
            <a:extLst>
              <a:ext uri="{FF2B5EF4-FFF2-40B4-BE49-F238E27FC236}">
                <a16:creationId xmlns:a16="http://schemas.microsoft.com/office/drawing/2014/main" id="{14F8DB54-08AA-4A5D-AF28-F5CBD1A1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7913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39" name="Oval 15">
            <a:extLst>
              <a:ext uri="{FF2B5EF4-FFF2-40B4-BE49-F238E27FC236}">
                <a16:creationId xmlns:a16="http://schemas.microsoft.com/office/drawing/2014/main" id="{8F2923CD-1728-4F63-AA53-0CF80337A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8755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Mg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0" name="Oval 16">
            <a:extLst>
              <a:ext uri="{FF2B5EF4-FFF2-40B4-BE49-F238E27FC236}">
                <a16:creationId xmlns:a16="http://schemas.microsoft.com/office/drawing/2014/main" id="{26178626-A665-4262-8DAC-657213AD3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42093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0000"/>
                </a:solidFill>
                <a:latin typeface="Times New Roman" panose="02020603050405020304" pitchFamily="18" charset="0"/>
              </a:rPr>
              <a:t>Ca</a:t>
            </a:r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 animBg="1"/>
      <p:bldP spid="129036" grpId="0" animBg="1"/>
      <p:bldP spid="129037" grpId="0" animBg="1"/>
      <p:bldP spid="129038" grpId="0" animBg="1"/>
      <p:bldP spid="129039" grpId="0" animBg="1"/>
      <p:bldP spid="1290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8" name="Picture 30" descr="solid_solution_01">
            <a:extLst>
              <a:ext uri="{FF2B5EF4-FFF2-40B4-BE49-F238E27FC236}">
                <a16:creationId xmlns:a16="http://schemas.microsoft.com/office/drawing/2014/main" id="{C49D99A1-57AB-460F-8CB6-8A64D32D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7137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Picture 29" descr="solid_solution_01">
            <a:extLst>
              <a:ext uri="{FF2B5EF4-FFF2-40B4-BE49-F238E27FC236}">
                <a16:creationId xmlns:a16="http://schemas.microsoft.com/office/drawing/2014/main" id="{7A04ECC8-CEAB-4E45-8C6B-573A09BE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0"/>
          <a:stretch>
            <a:fillRect/>
          </a:stretch>
        </p:blipFill>
        <p:spPr bwMode="auto">
          <a:xfrm>
            <a:off x="6372225" y="1196975"/>
            <a:ext cx="25923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>
            <a:extLst>
              <a:ext uri="{FF2B5EF4-FFF2-40B4-BE49-F238E27FC236}">
                <a16:creationId xmlns:a16="http://schemas.microsoft.com/office/drawing/2014/main" id="{B8CC7D05-0B2D-4F37-B0C0-8509AB6B7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4088" y="260350"/>
            <a:ext cx="2155825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Ολιβίνης</a:t>
            </a:r>
            <a:endParaRPr lang="en-GB" altLang="el-GR" sz="3200" b="1">
              <a:solidFill>
                <a:srgbClr val="000000"/>
              </a:solidFill>
            </a:endParaRPr>
          </a:p>
        </p:txBody>
      </p:sp>
      <p:pic>
        <p:nvPicPr>
          <p:cNvPr id="39941" name="Picture 9" descr="solid_solution_01">
            <a:extLst>
              <a:ext uri="{FF2B5EF4-FFF2-40B4-BE49-F238E27FC236}">
                <a16:creationId xmlns:a16="http://schemas.microsoft.com/office/drawing/2014/main" id="{85CC444B-B703-476A-A066-DB70DC78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2"/>
          <a:stretch>
            <a:fillRect/>
          </a:stretch>
        </p:blipFill>
        <p:spPr bwMode="auto">
          <a:xfrm>
            <a:off x="250825" y="1196975"/>
            <a:ext cx="28082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10">
            <a:extLst>
              <a:ext uri="{FF2B5EF4-FFF2-40B4-BE49-F238E27FC236}">
                <a16:creationId xmlns:a16="http://schemas.microsoft.com/office/drawing/2014/main" id="{22A56684-BBD7-4931-9CC7-68F33169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68863"/>
            <a:ext cx="820737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chemeClr val="bg2"/>
                </a:solidFill>
              </a:rPr>
              <a:t>SiO</a:t>
            </a:r>
            <a:r>
              <a:rPr lang="en-US" altLang="el-GR" baseline="-25000">
                <a:solidFill>
                  <a:schemeClr val="bg2"/>
                </a:solidFill>
              </a:rPr>
              <a:t>4</a:t>
            </a:r>
            <a:endParaRPr lang="el-GR" altLang="el-GR" baseline="-25000">
              <a:solidFill>
                <a:schemeClr val="bg2"/>
              </a:solidFill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C35B7B2E-8837-4511-8274-8027F6C1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013325"/>
            <a:ext cx="8207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0000"/>
                </a:solidFill>
              </a:rPr>
              <a:t>Mg</a:t>
            </a:r>
            <a:endParaRPr lang="el-GR" altLang="el-GR" baseline="-25000">
              <a:solidFill>
                <a:srgbClr val="FF0000"/>
              </a:solidFill>
            </a:endParaRP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B8EF3D87-C8F4-4152-8863-C9E05F6A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403350"/>
            <a:ext cx="3181350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5050"/>
                </a:solidFill>
              </a:rPr>
              <a:t>Φορστερίτης (</a:t>
            </a:r>
            <a:r>
              <a:rPr lang="en-US" altLang="el-GR">
                <a:solidFill>
                  <a:srgbClr val="FF5050"/>
                </a:solidFill>
              </a:rPr>
              <a:t>Fo)</a:t>
            </a:r>
          </a:p>
          <a:p>
            <a:pPr algn="ctr" eaLnBrk="1" hangingPunct="1"/>
            <a:r>
              <a:rPr lang="en-US" altLang="el-GR">
                <a:solidFill>
                  <a:srgbClr val="FF5050"/>
                </a:solidFill>
              </a:rPr>
              <a:t>Mg</a:t>
            </a:r>
            <a:r>
              <a:rPr lang="en-US" altLang="el-GR" baseline="-25000">
                <a:solidFill>
                  <a:srgbClr val="FF5050"/>
                </a:solidFill>
              </a:rPr>
              <a:t>2</a:t>
            </a:r>
            <a:r>
              <a:rPr lang="en-US" altLang="el-GR">
                <a:solidFill>
                  <a:srgbClr val="FF5050"/>
                </a:solidFill>
              </a:rPr>
              <a:t>SiO</a:t>
            </a:r>
            <a:r>
              <a:rPr lang="en-US" altLang="el-GR" baseline="-25000">
                <a:solidFill>
                  <a:srgbClr val="FF5050"/>
                </a:solidFill>
              </a:rPr>
              <a:t>4</a:t>
            </a:r>
            <a:endParaRPr lang="el-GR" altLang="el-GR" baseline="-25000">
              <a:solidFill>
                <a:srgbClr val="FF5050"/>
              </a:solidFill>
            </a:endParaRPr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EC739A93-7724-4066-82E8-B61B9EAD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868863"/>
            <a:ext cx="820737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chemeClr val="bg2"/>
                </a:solidFill>
              </a:rPr>
              <a:t>SiO</a:t>
            </a:r>
            <a:r>
              <a:rPr lang="en-US" altLang="el-GR" baseline="-25000">
                <a:solidFill>
                  <a:schemeClr val="bg2"/>
                </a:solidFill>
              </a:rPr>
              <a:t>4</a:t>
            </a:r>
            <a:endParaRPr lang="el-GR" altLang="el-GR" baseline="-25000">
              <a:solidFill>
                <a:schemeClr val="bg2"/>
              </a:solidFill>
            </a:endParaRPr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BAB195A3-D9BF-4514-992C-DD53F4AF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4868863"/>
            <a:ext cx="58578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Fe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C6E5435D-AC8C-4CFB-9D9F-9977B7B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5" y="1412875"/>
            <a:ext cx="2817813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99"/>
                </a:solidFill>
              </a:rPr>
              <a:t>Φαϋαλίτης (</a:t>
            </a:r>
            <a:r>
              <a:rPr lang="en-US" altLang="el-GR">
                <a:solidFill>
                  <a:srgbClr val="009999"/>
                </a:solidFill>
              </a:rPr>
              <a:t>Fa)</a:t>
            </a:r>
          </a:p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Fe</a:t>
            </a:r>
            <a:r>
              <a:rPr lang="en-US" altLang="el-GR" baseline="-25000">
                <a:solidFill>
                  <a:srgbClr val="009999"/>
                </a:solidFill>
              </a:rPr>
              <a:t>2</a:t>
            </a:r>
            <a:r>
              <a:rPr lang="en-US" altLang="el-GR">
                <a:solidFill>
                  <a:srgbClr val="009999"/>
                </a:solidFill>
              </a:rPr>
              <a:t>SiO</a:t>
            </a:r>
            <a:r>
              <a:rPr lang="en-US" altLang="el-GR" baseline="-25000">
                <a:solidFill>
                  <a:srgbClr val="009999"/>
                </a:solidFill>
              </a:rPr>
              <a:t>4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9F09655E-D94D-480B-A125-B898E417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868863"/>
            <a:ext cx="685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0000"/>
                </a:solidFill>
              </a:rPr>
              <a:t>Mg</a:t>
            </a:r>
            <a:endParaRPr lang="el-GR" altLang="el-GR" baseline="-25000">
              <a:solidFill>
                <a:srgbClr val="FF0000"/>
              </a:solidFill>
            </a:endParaRPr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6A8B0E2B-E630-4512-A6B0-B90147BBF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465296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0659E2DF-7863-4CF2-9856-C2495C54C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5" y="465296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ED758004-A8FF-40CC-A0F0-36B4F7AF03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4581525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C0A70136-6EA6-46C6-AFF5-00106C0B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797425"/>
            <a:ext cx="9080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chemeClr val="bg2"/>
                </a:solidFill>
              </a:rPr>
              <a:t>SiO</a:t>
            </a:r>
            <a:r>
              <a:rPr lang="en-US" altLang="el-GR" baseline="-25000">
                <a:solidFill>
                  <a:schemeClr val="bg2"/>
                </a:solidFill>
              </a:rPr>
              <a:t>4</a:t>
            </a:r>
            <a:endParaRPr lang="el-GR" altLang="el-GR" baseline="-25000">
              <a:solidFill>
                <a:schemeClr val="bg2"/>
              </a:solidFill>
            </a:endParaRPr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633E5AFB-B634-4207-AFA0-4E989039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5013325"/>
            <a:ext cx="8207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009999"/>
                </a:solidFill>
              </a:rPr>
              <a:t>Fe</a:t>
            </a:r>
            <a:endParaRPr lang="el-GR" altLang="el-GR" baseline="-25000">
              <a:solidFill>
                <a:srgbClr val="009999"/>
              </a:solidFill>
            </a:endParaRPr>
          </a:p>
        </p:txBody>
      </p:sp>
      <p:sp>
        <p:nvSpPr>
          <p:cNvPr id="48150" name="Text Box 22">
            <a:extLst>
              <a:ext uri="{FF2B5EF4-FFF2-40B4-BE49-F238E27FC236}">
                <a16:creationId xmlns:a16="http://schemas.microsoft.com/office/drawing/2014/main" id="{462B5DFD-0F71-4516-BE51-0B01C71A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46263"/>
            <a:ext cx="2808288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>
                <a:solidFill>
                  <a:schemeClr val="tx2"/>
                </a:solidFill>
              </a:rPr>
              <a:t>(Fe,Mg)</a:t>
            </a:r>
            <a:r>
              <a:rPr lang="en-US" altLang="el-GR" baseline="-25000">
                <a:solidFill>
                  <a:schemeClr val="tx2"/>
                </a:solidFill>
              </a:rPr>
              <a:t>2</a:t>
            </a:r>
            <a:r>
              <a:rPr lang="en-US" altLang="el-GR">
                <a:solidFill>
                  <a:schemeClr val="tx2"/>
                </a:solidFill>
              </a:rPr>
              <a:t>SiO</a:t>
            </a:r>
            <a:r>
              <a:rPr lang="en-US" altLang="el-GR" baseline="-25000">
                <a:solidFill>
                  <a:schemeClr val="tx2"/>
                </a:solidFill>
              </a:rPr>
              <a:t>4</a:t>
            </a:r>
            <a:endParaRPr lang="el-GR" altLang="el-GR" baseline="-25000">
              <a:solidFill>
                <a:schemeClr val="tx2"/>
              </a:solidFill>
            </a:endParaRPr>
          </a:p>
        </p:txBody>
      </p:sp>
      <p:pic>
        <p:nvPicPr>
          <p:cNvPr id="39955" name="Picture 24" descr="forsterite_07">
            <a:extLst>
              <a:ext uri="{FF2B5EF4-FFF2-40B4-BE49-F238E27FC236}">
                <a16:creationId xmlns:a16="http://schemas.microsoft.com/office/drawing/2014/main" id="{54667BF2-986B-4DF2-9B8D-38D13E54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05488"/>
            <a:ext cx="12017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26" descr="fayalite_03">
            <a:extLst>
              <a:ext uri="{FF2B5EF4-FFF2-40B4-BE49-F238E27FC236}">
                <a16:creationId xmlns:a16="http://schemas.microsoft.com/office/drawing/2014/main" id="{5474D41B-1E5B-40AD-9749-94B664CB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8663"/>
            <a:ext cx="13239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28" descr="olivine_02">
            <a:extLst>
              <a:ext uri="{FF2B5EF4-FFF2-40B4-BE49-F238E27FC236}">
                <a16:creationId xmlns:a16="http://schemas.microsoft.com/office/drawing/2014/main" id="{4B34B383-F09B-4042-A19A-DE867EB6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807075"/>
            <a:ext cx="12017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2" grpId="0" animBg="1"/>
      <p:bldP spid="48143" grpId="0" animBg="1"/>
      <p:bldP spid="48144" grpId="0" animBg="1"/>
      <p:bldP spid="48148" grpId="0" animBg="1"/>
      <p:bldP spid="48149" grpId="0" animBg="1"/>
      <p:bldP spid="48150" grpId="0" animBg="1"/>
    </p:bldLst>
  </p:timing>
</p:sld>
</file>

<file path=ppt/theme/theme1.xml><?xml version="1.0" encoding="utf-8"?>
<a:theme xmlns:a="http://schemas.openxmlformats.org/drawingml/2006/main" name="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800</Words>
  <Application>Microsoft Office PowerPoint</Application>
  <PresentationFormat>Προβολή στην οθόνη (4:3)</PresentationFormat>
  <Paragraphs>373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37</vt:i4>
      </vt:variant>
    </vt:vector>
  </HeadingPairs>
  <TitlesOfParts>
    <vt:vector size="47" baseType="lpstr">
      <vt:lpstr>Verdana</vt:lpstr>
      <vt:lpstr>Arial</vt:lpstr>
      <vt:lpstr>Wingdings</vt:lpstr>
      <vt:lpstr>Calibri</vt:lpstr>
      <vt:lpstr>Arial Narrow</vt:lpstr>
      <vt:lpstr>Times New Roman</vt:lpstr>
      <vt:lpstr>Μεταμοντέρνο</vt:lpstr>
      <vt:lpstr>1_Μεταμοντέρνο</vt:lpstr>
      <vt:lpstr>2_Μεταμοντέρνο</vt:lpstr>
      <vt:lpstr>3_Μεταμοντέρνο</vt:lpstr>
      <vt:lpstr>ΑΤΟΜΙΚΗ ΑΝΤΙΚΑΤΑΣΤΑΣΗ</vt:lpstr>
      <vt:lpstr>ΣΤΕΡΕΑ ΔΙΑΛΥΜΑΤΑ Ή  ΜΕΙΚΤΟΙ ΚΡΥΣΤΑΛΛΟΙ</vt:lpstr>
      <vt:lpstr>ΣΤΕΡΕΑ ΔΙΑΛΥΜΑΤΑ Ή  ΜΕΙΚΤΟΙ ΚΡΥΣΤΑΛΛΟΙ</vt:lpstr>
      <vt:lpstr>ΟΡΙΣΜΟΣ ΣΤΕΡΕΟΥ ΔΙΑΛΥΜΑΤΟΣ</vt:lpstr>
      <vt:lpstr>ΣΤΕΡΕΑ ΔΙΑΛΥΜΑΤΑ</vt:lpstr>
      <vt:lpstr>Παρουσίαση του PowerPoint</vt:lpstr>
      <vt:lpstr>Παρουσίαση του PowerPoint</vt:lpstr>
      <vt:lpstr>Παρουσίαση του PowerPoint</vt:lpstr>
      <vt:lpstr>Ολιβίνης</vt:lpstr>
      <vt:lpstr>Ολιβίνης</vt:lpstr>
      <vt:lpstr>ΠΕΡΙΟΡΙΣΜΟΙ ΣΤΙΣ ΑΝΤΙΚΑΤΑΣΤΑΣΕΙΣ</vt:lpstr>
      <vt:lpstr>ΠΕΡΙΟΡΙΣΜΟΙ ΣΤΙΣ ΑΝΤΙΚΑΤΑΣΤΑΣΕΙΣ</vt:lpstr>
      <vt:lpstr>ΠΑΡΑΔΕΙΓΜΑΤΑ ΑΝΤΙΚΑΤΑΣΤΑΣΕΩΝ</vt:lpstr>
      <vt:lpstr>ΠΑΡΑΔΕΙΓΜΑΤΑ ΑΝΤΙΚΑΤΑΣΤΑΣΕΩΝ</vt:lpstr>
      <vt:lpstr>Σειρά πλαγιοκλάστων</vt:lpstr>
      <vt:lpstr>Παρουσίαση του PowerPoint</vt:lpstr>
      <vt:lpstr>ΔΙΑΜΕΙΞΗ</vt:lpstr>
      <vt:lpstr>Άστριοι - σύσταση</vt:lpstr>
      <vt:lpstr>Παρουσίαση του PowerPoint</vt:lpstr>
      <vt:lpstr>Τι ρόλο παίζει η Τ στη σύσταση των αστρίων;</vt:lpstr>
      <vt:lpstr>Τι ρόλο παίζει η Τ στη σύσταση των αστρίων;</vt:lpstr>
      <vt:lpstr>Τι ρόλο παίζει η Τ στη σύσταση των αστρίων;</vt:lpstr>
      <vt:lpstr>ΔΙΑΜΕΙΞΗ</vt:lpstr>
      <vt:lpstr>ΔΙΑΜΕΙΞΗ</vt:lpstr>
      <vt:lpstr>Παρουσίαση του PowerPoint</vt:lpstr>
      <vt:lpstr>Παρουσίαση του PowerPoint</vt:lpstr>
      <vt:lpstr>Παρουσίαση του PowerPoint</vt:lpstr>
      <vt:lpstr>ΠΑΡΑΔΕΙΓΜΑ ΜΕ ΤΗΝ  ΕΘΝΙΚΗ ΟΜΑΔΑ ΜΠΑΣΚΕΤ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Ορυκτό-Δεσμοί-Αντικατάσταση</dc:title>
  <dc:creator>user</dc:creator>
  <cp:lastModifiedBy>Triantafyllos Soldatos</cp:lastModifiedBy>
  <cp:revision>163</cp:revision>
  <dcterms:created xsi:type="dcterms:W3CDTF">2002-10-05T21:05:39Z</dcterms:created>
  <dcterms:modified xsi:type="dcterms:W3CDTF">2020-11-26T08:31:16Z</dcterms:modified>
</cp:coreProperties>
</file>