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57" r:id="rId2"/>
    <p:sldId id="419" r:id="rId3"/>
    <p:sldId id="425" r:id="rId4"/>
    <p:sldId id="426" r:id="rId5"/>
    <p:sldId id="414" r:id="rId6"/>
    <p:sldId id="413" r:id="rId7"/>
    <p:sldId id="415" r:id="rId8"/>
    <p:sldId id="416" r:id="rId9"/>
    <p:sldId id="424" r:id="rId10"/>
    <p:sldId id="432" r:id="rId11"/>
    <p:sldId id="433" r:id="rId12"/>
    <p:sldId id="480" r:id="rId13"/>
    <p:sldId id="427" r:id="rId14"/>
    <p:sldId id="483" r:id="rId15"/>
    <p:sldId id="428" r:id="rId16"/>
    <p:sldId id="481" r:id="rId17"/>
    <p:sldId id="482" r:id="rId18"/>
    <p:sldId id="434" r:id="rId19"/>
    <p:sldId id="485" r:id="rId20"/>
    <p:sldId id="486" r:id="rId21"/>
    <p:sldId id="487" r:id="rId22"/>
    <p:sldId id="412" r:id="rId23"/>
    <p:sldId id="435" r:id="rId24"/>
    <p:sldId id="436" r:id="rId25"/>
    <p:sldId id="437" r:id="rId26"/>
    <p:sldId id="467" r:id="rId27"/>
    <p:sldId id="438" r:id="rId28"/>
    <p:sldId id="440" r:id="rId29"/>
    <p:sldId id="441" r:id="rId30"/>
    <p:sldId id="443" r:id="rId31"/>
    <p:sldId id="446" r:id="rId32"/>
    <p:sldId id="447" r:id="rId33"/>
    <p:sldId id="444" r:id="rId34"/>
    <p:sldId id="445" r:id="rId35"/>
    <p:sldId id="452" r:id="rId36"/>
    <p:sldId id="448" r:id="rId37"/>
    <p:sldId id="450" r:id="rId38"/>
    <p:sldId id="453" r:id="rId39"/>
    <p:sldId id="454" r:id="rId40"/>
    <p:sldId id="477" r:id="rId41"/>
    <p:sldId id="455" r:id="rId42"/>
    <p:sldId id="478" r:id="rId43"/>
    <p:sldId id="479" r:id="rId44"/>
    <p:sldId id="476" r:id="rId45"/>
    <p:sldId id="456" r:id="rId46"/>
    <p:sldId id="457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70" r:id="rId56"/>
    <p:sldId id="471" r:id="rId57"/>
    <p:sldId id="472" r:id="rId58"/>
    <p:sldId id="473" r:id="rId59"/>
    <p:sldId id="475" r:id="rId60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65">
          <p15:clr>
            <a:srgbClr val="A4A3A4"/>
          </p15:clr>
        </p15:guide>
        <p15:guide id="3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FFFF"/>
    <a:srgbClr val="C0C0C0"/>
    <a:srgbClr val="CC0000"/>
    <a:srgbClr val="5F5F5F"/>
    <a:srgbClr val="996633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5" autoAdjust="0"/>
    <p:restoredTop sz="99182" autoAdjust="0"/>
  </p:normalViewPr>
  <p:slideViewPr>
    <p:cSldViewPr showGuides="1">
      <p:cViewPr varScale="1">
        <p:scale>
          <a:sx n="112" d="100"/>
          <a:sy n="112" d="100"/>
        </p:scale>
        <p:origin x="1674" y="96"/>
      </p:cViewPr>
      <p:guideLst>
        <p:guide orient="horz" pos="2160"/>
        <p:guide pos="5465"/>
        <p:guide pos="38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1.xml"/><Relationship Id="rId18" Type="http://schemas.openxmlformats.org/officeDocument/2006/relationships/slide" Target="slides/slide28.xml"/><Relationship Id="rId26" Type="http://schemas.openxmlformats.org/officeDocument/2006/relationships/slide" Target="slides/slide37.xml"/><Relationship Id="rId39" Type="http://schemas.openxmlformats.org/officeDocument/2006/relationships/slide" Target="slides/slide53.xml"/><Relationship Id="rId3" Type="http://schemas.openxmlformats.org/officeDocument/2006/relationships/slide" Target="slides/slide7.xml"/><Relationship Id="rId21" Type="http://schemas.openxmlformats.org/officeDocument/2006/relationships/slide" Target="slides/slide31.xml"/><Relationship Id="rId34" Type="http://schemas.openxmlformats.org/officeDocument/2006/relationships/slide" Target="slides/slide46.xml"/><Relationship Id="rId42" Type="http://schemas.openxmlformats.org/officeDocument/2006/relationships/slide" Target="slides/slide56.xml"/><Relationship Id="rId7" Type="http://schemas.openxmlformats.org/officeDocument/2006/relationships/slide" Target="slides/slide14.xml"/><Relationship Id="rId12" Type="http://schemas.openxmlformats.org/officeDocument/2006/relationships/slide" Target="slides/slide20.xml"/><Relationship Id="rId17" Type="http://schemas.openxmlformats.org/officeDocument/2006/relationships/slide" Target="slides/slide27.xml"/><Relationship Id="rId25" Type="http://schemas.openxmlformats.org/officeDocument/2006/relationships/slide" Target="slides/slide36.xml"/><Relationship Id="rId33" Type="http://schemas.openxmlformats.org/officeDocument/2006/relationships/slide" Target="slides/slide44.xml"/><Relationship Id="rId38" Type="http://schemas.openxmlformats.org/officeDocument/2006/relationships/slide" Target="slides/slide52.xml"/><Relationship Id="rId2" Type="http://schemas.openxmlformats.org/officeDocument/2006/relationships/slide" Target="slides/slide6.xml"/><Relationship Id="rId16" Type="http://schemas.openxmlformats.org/officeDocument/2006/relationships/slide" Target="slides/slide24.xml"/><Relationship Id="rId20" Type="http://schemas.openxmlformats.org/officeDocument/2006/relationships/slide" Target="slides/slide30.xml"/><Relationship Id="rId29" Type="http://schemas.openxmlformats.org/officeDocument/2006/relationships/slide" Target="slides/slide40.xml"/><Relationship Id="rId41" Type="http://schemas.openxmlformats.org/officeDocument/2006/relationships/slide" Target="slides/slide55.xml"/><Relationship Id="rId1" Type="http://schemas.openxmlformats.org/officeDocument/2006/relationships/slide" Target="slides/slide5.xml"/><Relationship Id="rId6" Type="http://schemas.openxmlformats.org/officeDocument/2006/relationships/slide" Target="slides/slide12.xml"/><Relationship Id="rId11" Type="http://schemas.openxmlformats.org/officeDocument/2006/relationships/slide" Target="slides/slide19.xml"/><Relationship Id="rId24" Type="http://schemas.openxmlformats.org/officeDocument/2006/relationships/slide" Target="slides/slide34.xml"/><Relationship Id="rId32" Type="http://schemas.openxmlformats.org/officeDocument/2006/relationships/slide" Target="slides/slide43.xml"/><Relationship Id="rId37" Type="http://schemas.openxmlformats.org/officeDocument/2006/relationships/slide" Target="slides/slide49.xml"/><Relationship Id="rId40" Type="http://schemas.openxmlformats.org/officeDocument/2006/relationships/slide" Target="slides/slide54.xml"/><Relationship Id="rId5" Type="http://schemas.openxmlformats.org/officeDocument/2006/relationships/slide" Target="slides/slide11.xml"/><Relationship Id="rId15" Type="http://schemas.openxmlformats.org/officeDocument/2006/relationships/slide" Target="slides/slide23.xml"/><Relationship Id="rId23" Type="http://schemas.openxmlformats.org/officeDocument/2006/relationships/slide" Target="slides/slide33.xml"/><Relationship Id="rId28" Type="http://schemas.openxmlformats.org/officeDocument/2006/relationships/slide" Target="slides/slide39.xml"/><Relationship Id="rId36" Type="http://schemas.openxmlformats.org/officeDocument/2006/relationships/slide" Target="slides/slide48.xml"/><Relationship Id="rId10" Type="http://schemas.openxmlformats.org/officeDocument/2006/relationships/slide" Target="slides/slide18.xml"/><Relationship Id="rId19" Type="http://schemas.openxmlformats.org/officeDocument/2006/relationships/slide" Target="slides/slide29.xml"/><Relationship Id="rId31" Type="http://schemas.openxmlformats.org/officeDocument/2006/relationships/slide" Target="slides/slide42.xml"/><Relationship Id="rId44" Type="http://schemas.openxmlformats.org/officeDocument/2006/relationships/slide" Target="slides/slide58.xml"/><Relationship Id="rId4" Type="http://schemas.openxmlformats.org/officeDocument/2006/relationships/slide" Target="slides/slide10.xml"/><Relationship Id="rId9" Type="http://schemas.openxmlformats.org/officeDocument/2006/relationships/slide" Target="slides/slide17.xml"/><Relationship Id="rId14" Type="http://schemas.openxmlformats.org/officeDocument/2006/relationships/slide" Target="slides/slide22.xml"/><Relationship Id="rId22" Type="http://schemas.openxmlformats.org/officeDocument/2006/relationships/slide" Target="slides/slide32.xml"/><Relationship Id="rId27" Type="http://schemas.openxmlformats.org/officeDocument/2006/relationships/slide" Target="slides/slide38.xml"/><Relationship Id="rId30" Type="http://schemas.openxmlformats.org/officeDocument/2006/relationships/slide" Target="slides/slide41.xml"/><Relationship Id="rId35" Type="http://schemas.openxmlformats.org/officeDocument/2006/relationships/slide" Target="slides/slide47.xml"/><Relationship Id="rId43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FD9AF0-E65F-4CF6-A663-1210D137DE5A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FAC5644-B26E-49B5-9445-1FD133CCF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4">
                <a:extLst>
                  <a:ext uri="{FF2B5EF4-FFF2-40B4-BE49-F238E27FC236}">
                    <a16:creationId xmlns:a16="http://schemas.microsoft.com/office/drawing/2014/main" id="{63A92485-90BA-4795-8D23-27D91116CBB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5">
                  <a:extLst>
                    <a:ext uri="{FF2B5EF4-FFF2-40B4-BE49-F238E27FC236}">
                      <a16:creationId xmlns:a16="http://schemas.microsoft.com/office/drawing/2014/main" id="{2CD28A7D-0B4F-40AE-AC85-E2F8F0C88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Line 6">
                  <a:extLst>
                    <a:ext uri="{FF2B5EF4-FFF2-40B4-BE49-F238E27FC236}">
                      <a16:creationId xmlns:a16="http://schemas.microsoft.com/office/drawing/2014/main" id="{14CFDCA9-BA03-433C-9B11-C807B03B1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" name="Line 7">
                  <a:extLst>
                    <a:ext uri="{FF2B5EF4-FFF2-40B4-BE49-F238E27FC236}">
                      <a16:creationId xmlns:a16="http://schemas.microsoft.com/office/drawing/2014/main" id="{F49140B7-4197-41AA-AE6C-EFFCE3F2E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" name="Line 8">
                  <a:extLst>
                    <a:ext uri="{FF2B5EF4-FFF2-40B4-BE49-F238E27FC236}">
                      <a16:creationId xmlns:a16="http://schemas.microsoft.com/office/drawing/2014/main" id="{51A5B5E2-50C1-4225-991E-7326D81B7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" name="Line 9">
                  <a:extLst>
                    <a:ext uri="{FF2B5EF4-FFF2-40B4-BE49-F238E27FC236}">
                      <a16:creationId xmlns:a16="http://schemas.microsoft.com/office/drawing/2014/main" id="{61D44D65-33FB-4761-A2D6-914C2F210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5" name="Line 10">
                  <a:extLst>
                    <a:ext uri="{FF2B5EF4-FFF2-40B4-BE49-F238E27FC236}">
                      <a16:creationId xmlns:a16="http://schemas.microsoft.com/office/drawing/2014/main" id="{16A59226-150C-4178-B1EB-2F342F926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" name="Line 11">
                  <a:extLst>
                    <a:ext uri="{FF2B5EF4-FFF2-40B4-BE49-F238E27FC236}">
                      <a16:creationId xmlns:a16="http://schemas.microsoft.com/office/drawing/2014/main" id="{F776698D-985B-4E94-A507-FD730EB049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7" name="Line 12">
                  <a:extLst>
                    <a:ext uri="{FF2B5EF4-FFF2-40B4-BE49-F238E27FC236}">
                      <a16:creationId xmlns:a16="http://schemas.microsoft.com/office/drawing/2014/main" id="{939C00C3-DAF4-41FB-99F1-166FD4D08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8" name="Group 13">
                  <a:extLst>
                    <a:ext uri="{FF2B5EF4-FFF2-40B4-BE49-F238E27FC236}">
                      <a16:creationId xmlns:a16="http://schemas.microsoft.com/office/drawing/2014/main" id="{7018FF5F-F64F-4FE6-82EC-3109F7F3F01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14">
                    <a:extLst>
                      <a:ext uri="{FF2B5EF4-FFF2-40B4-BE49-F238E27FC236}">
                        <a16:creationId xmlns:a16="http://schemas.microsoft.com/office/drawing/2014/main" id="{916E2F9A-6D2F-43C0-868A-5EE7AB495B3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>
                      <a:extLst>
                        <a:ext uri="{FF2B5EF4-FFF2-40B4-BE49-F238E27FC236}">
                          <a16:creationId xmlns:a16="http://schemas.microsoft.com/office/drawing/2014/main" id="{AD4882CC-BF28-4454-979D-512BDBD219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6" name="Line 16">
                      <a:extLst>
                        <a:ext uri="{FF2B5EF4-FFF2-40B4-BE49-F238E27FC236}">
                          <a16:creationId xmlns:a16="http://schemas.microsoft.com/office/drawing/2014/main" id="{69EFCDDB-9CA5-460D-A09F-47F2CB6123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7" name="Line 17">
                      <a:extLst>
                        <a:ext uri="{FF2B5EF4-FFF2-40B4-BE49-F238E27FC236}">
                          <a16:creationId xmlns:a16="http://schemas.microsoft.com/office/drawing/2014/main" id="{1D9039E2-ED16-4C31-A41F-1ABDC7383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8" name="Line 18">
                      <a:extLst>
                        <a:ext uri="{FF2B5EF4-FFF2-40B4-BE49-F238E27FC236}">
                          <a16:creationId xmlns:a16="http://schemas.microsoft.com/office/drawing/2014/main" id="{B4F6AF4F-B045-40C6-89B0-05FC193800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9" name="Line 19">
                      <a:extLst>
                        <a:ext uri="{FF2B5EF4-FFF2-40B4-BE49-F238E27FC236}">
                          <a16:creationId xmlns:a16="http://schemas.microsoft.com/office/drawing/2014/main" id="{30A9F6D8-F28B-46B3-B27A-FF5368216D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0" name="Line 20">
                      <a:extLst>
                        <a:ext uri="{FF2B5EF4-FFF2-40B4-BE49-F238E27FC236}">
                          <a16:creationId xmlns:a16="http://schemas.microsoft.com/office/drawing/2014/main" id="{5EB5BF41-3DAA-4AE2-97A7-A3170F7389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1" name="Line 21">
                      <a:extLst>
                        <a:ext uri="{FF2B5EF4-FFF2-40B4-BE49-F238E27FC236}">
                          <a16:creationId xmlns:a16="http://schemas.microsoft.com/office/drawing/2014/main" id="{1EC60747-642C-49CE-86AA-4D01447528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2" name="Line 22">
                      <a:extLst>
                        <a:ext uri="{FF2B5EF4-FFF2-40B4-BE49-F238E27FC236}">
                          <a16:creationId xmlns:a16="http://schemas.microsoft.com/office/drawing/2014/main" id="{200B34BF-96EE-4BD0-A5D2-E8DDA3F7B3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8" name="Group 23">
                    <a:extLst>
                      <a:ext uri="{FF2B5EF4-FFF2-40B4-BE49-F238E27FC236}">
                        <a16:creationId xmlns:a16="http://schemas.microsoft.com/office/drawing/2014/main" id="{A18BFE33-4C78-4667-A785-A0E2EEE097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24">
                      <a:extLst>
                        <a:ext uri="{FF2B5EF4-FFF2-40B4-BE49-F238E27FC236}">
                          <a16:creationId xmlns:a16="http://schemas.microsoft.com/office/drawing/2014/main" id="{DF3B8EBB-F82F-4957-BEF2-06C4D330B7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8" name="Line 25">
                      <a:extLst>
                        <a:ext uri="{FF2B5EF4-FFF2-40B4-BE49-F238E27FC236}">
                          <a16:creationId xmlns:a16="http://schemas.microsoft.com/office/drawing/2014/main" id="{16D6A120-9572-4D93-85CB-F7F49D4A59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9" name="Line 26">
                      <a:extLst>
                        <a:ext uri="{FF2B5EF4-FFF2-40B4-BE49-F238E27FC236}">
                          <a16:creationId xmlns:a16="http://schemas.microsoft.com/office/drawing/2014/main" id="{E9338514-9250-4D87-8250-1A8A90FCA0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0" name="Line 27">
                      <a:extLst>
                        <a:ext uri="{FF2B5EF4-FFF2-40B4-BE49-F238E27FC236}">
                          <a16:creationId xmlns:a16="http://schemas.microsoft.com/office/drawing/2014/main" id="{19FB0C7C-116A-490E-A583-749F00B1E8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1" name="Line 28">
                      <a:extLst>
                        <a:ext uri="{FF2B5EF4-FFF2-40B4-BE49-F238E27FC236}">
                          <a16:creationId xmlns:a16="http://schemas.microsoft.com/office/drawing/2014/main" id="{58E05CA0-4486-40F7-BF42-4439C09F6A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2" name="Line 29">
                      <a:extLst>
                        <a:ext uri="{FF2B5EF4-FFF2-40B4-BE49-F238E27FC236}">
                          <a16:creationId xmlns:a16="http://schemas.microsoft.com/office/drawing/2014/main" id="{45D63187-8A7E-4F86-B4EA-0681B463B1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3" name="Line 30">
                      <a:extLst>
                        <a:ext uri="{FF2B5EF4-FFF2-40B4-BE49-F238E27FC236}">
                          <a16:creationId xmlns:a16="http://schemas.microsoft.com/office/drawing/2014/main" id="{B9154E00-5FC4-4769-89AC-D25D1DF796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4" name="Line 31">
                      <a:extLst>
                        <a:ext uri="{FF2B5EF4-FFF2-40B4-BE49-F238E27FC236}">
                          <a16:creationId xmlns:a16="http://schemas.microsoft.com/office/drawing/2014/main" id="{CF98D65A-D116-4969-87B8-BCF0DF0532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9" name="Group 32">
                    <a:extLst>
                      <a:ext uri="{FF2B5EF4-FFF2-40B4-BE49-F238E27FC236}">
                        <a16:creationId xmlns:a16="http://schemas.microsoft.com/office/drawing/2014/main" id="{0FD71D39-52AB-435B-AB16-642F415FDA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33">
                      <a:extLst>
                        <a:ext uri="{FF2B5EF4-FFF2-40B4-BE49-F238E27FC236}">
                          <a16:creationId xmlns:a16="http://schemas.microsoft.com/office/drawing/2014/main" id="{FF1F5AEC-B431-4157-A40C-AD7273965C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0" name="Line 34">
                      <a:extLst>
                        <a:ext uri="{FF2B5EF4-FFF2-40B4-BE49-F238E27FC236}">
                          <a16:creationId xmlns:a16="http://schemas.microsoft.com/office/drawing/2014/main" id="{F5CD04AF-5EB0-4B41-B027-C8E472E08A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1" name="Line 35">
                      <a:extLst>
                        <a:ext uri="{FF2B5EF4-FFF2-40B4-BE49-F238E27FC236}">
                          <a16:creationId xmlns:a16="http://schemas.microsoft.com/office/drawing/2014/main" id="{3CF8A348-6699-4812-8A2D-4D2D182C88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2" name="Line 36">
                      <a:extLst>
                        <a:ext uri="{FF2B5EF4-FFF2-40B4-BE49-F238E27FC236}">
                          <a16:creationId xmlns:a16="http://schemas.microsoft.com/office/drawing/2014/main" id="{FC1A6E4D-7D5D-46A4-BA23-4CE8AAE901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3" name="Line 37">
                      <a:extLst>
                        <a:ext uri="{FF2B5EF4-FFF2-40B4-BE49-F238E27FC236}">
                          <a16:creationId xmlns:a16="http://schemas.microsoft.com/office/drawing/2014/main" id="{93659C2C-50B5-454C-80DB-99626E615B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4" name="Line 38">
                      <a:extLst>
                        <a:ext uri="{FF2B5EF4-FFF2-40B4-BE49-F238E27FC236}">
                          <a16:creationId xmlns:a16="http://schemas.microsoft.com/office/drawing/2014/main" id="{899B7CCE-AE7C-4F9F-B1B3-F0462875BB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" name="Line 39">
                      <a:extLst>
                        <a:ext uri="{FF2B5EF4-FFF2-40B4-BE49-F238E27FC236}">
                          <a16:creationId xmlns:a16="http://schemas.microsoft.com/office/drawing/2014/main" id="{17B75723-7BAC-4D00-9BBA-36218F0772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" name="Line 40">
                      <a:extLst>
                        <a:ext uri="{FF2B5EF4-FFF2-40B4-BE49-F238E27FC236}">
                          <a16:creationId xmlns:a16="http://schemas.microsoft.com/office/drawing/2014/main" id="{BCC8A916-9741-4E9C-9858-FCC905B03B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10" name="Group 41">
                    <a:extLst>
                      <a:ext uri="{FF2B5EF4-FFF2-40B4-BE49-F238E27FC236}">
                        <a16:creationId xmlns:a16="http://schemas.microsoft.com/office/drawing/2014/main" id="{4CCC282D-38E9-4035-9C8F-1CC3DE362C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42">
                      <a:extLst>
                        <a:ext uri="{FF2B5EF4-FFF2-40B4-BE49-F238E27FC236}">
                          <a16:creationId xmlns:a16="http://schemas.microsoft.com/office/drawing/2014/main" id="{CA652572-1F59-4371-9084-953E42D8B4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2" name="Line 43">
                      <a:extLst>
                        <a:ext uri="{FF2B5EF4-FFF2-40B4-BE49-F238E27FC236}">
                          <a16:creationId xmlns:a16="http://schemas.microsoft.com/office/drawing/2014/main" id="{BF447947-A980-4F7C-9AD1-5C1172B6AB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3" name="Line 44">
                      <a:extLst>
                        <a:ext uri="{FF2B5EF4-FFF2-40B4-BE49-F238E27FC236}">
                          <a16:creationId xmlns:a16="http://schemas.microsoft.com/office/drawing/2014/main" id="{737938FD-ACA4-4DF3-92E9-60B685D79E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4" name="Line 45">
                      <a:extLst>
                        <a:ext uri="{FF2B5EF4-FFF2-40B4-BE49-F238E27FC236}">
                          <a16:creationId xmlns:a16="http://schemas.microsoft.com/office/drawing/2014/main" id="{C29D0498-1146-46EA-B186-319B62B2D0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5" name="Line 46">
                      <a:extLst>
                        <a:ext uri="{FF2B5EF4-FFF2-40B4-BE49-F238E27FC236}">
                          <a16:creationId xmlns:a16="http://schemas.microsoft.com/office/drawing/2014/main" id="{A7A78AF0-EE8E-4756-A5C9-D828C2E762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6" name="Line 47">
                      <a:extLst>
                        <a:ext uri="{FF2B5EF4-FFF2-40B4-BE49-F238E27FC236}">
                          <a16:creationId xmlns:a16="http://schemas.microsoft.com/office/drawing/2014/main" id="{3AEDA0CB-E149-4FDE-B1AD-F99545FB0A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7" name="Line 48">
                      <a:extLst>
                        <a:ext uri="{FF2B5EF4-FFF2-40B4-BE49-F238E27FC236}">
                          <a16:creationId xmlns:a16="http://schemas.microsoft.com/office/drawing/2014/main" id="{5619E03F-95B2-4ECC-BCC5-672580F9A2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8" name="Line 49">
                      <a:extLst>
                        <a:ext uri="{FF2B5EF4-FFF2-40B4-BE49-F238E27FC236}">
                          <a16:creationId xmlns:a16="http://schemas.microsoft.com/office/drawing/2014/main" id="{32ADB1C7-B537-48F5-8CF2-33A56867BF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59" name="Group 50">
                  <a:extLst>
                    <a:ext uri="{FF2B5EF4-FFF2-40B4-BE49-F238E27FC236}">
                      <a16:creationId xmlns:a16="http://schemas.microsoft.com/office/drawing/2014/main" id="{FB01D551-485E-4F1A-BE9A-77D777A0BEF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51">
                    <a:extLst>
                      <a:ext uri="{FF2B5EF4-FFF2-40B4-BE49-F238E27FC236}">
                        <a16:creationId xmlns:a16="http://schemas.microsoft.com/office/drawing/2014/main" id="{454305E2-68DE-4D4F-A27F-0B74D389B4D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>
                      <a:extLst>
                        <a:ext uri="{FF2B5EF4-FFF2-40B4-BE49-F238E27FC236}">
                          <a16:creationId xmlns:a16="http://schemas.microsoft.com/office/drawing/2014/main" id="{CD279942-8610-486B-9FA4-3E0B70E0F1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0" name="Line 53">
                      <a:extLst>
                        <a:ext uri="{FF2B5EF4-FFF2-40B4-BE49-F238E27FC236}">
                          <a16:creationId xmlns:a16="http://schemas.microsoft.com/office/drawing/2014/main" id="{2B32B157-76B1-4026-9A50-3F9D610BE8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1" name="Line 54">
                      <a:extLst>
                        <a:ext uri="{FF2B5EF4-FFF2-40B4-BE49-F238E27FC236}">
                          <a16:creationId xmlns:a16="http://schemas.microsoft.com/office/drawing/2014/main" id="{924E2BD3-8009-4EC3-A3B2-17EC307C90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2" name="Line 55">
                      <a:extLst>
                        <a:ext uri="{FF2B5EF4-FFF2-40B4-BE49-F238E27FC236}">
                          <a16:creationId xmlns:a16="http://schemas.microsoft.com/office/drawing/2014/main" id="{21E3D076-D241-40EB-B251-6149F81D0E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3" name="Line 56">
                      <a:extLst>
                        <a:ext uri="{FF2B5EF4-FFF2-40B4-BE49-F238E27FC236}">
                          <a16:creationId xmlns:a16="http://schemas.microsoft.com/office/drawing/2014/main" id="{35263A7D-B516-4876-91F1-1BE48FCCCC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4" name="Line 57">
                      <a:extLst>
                        <a:ext uri="{FF2B5EF4-FFF2-40B4-BE49-F238E27FC236}">
                          <a16:creationId xmlns:a16="http://schemas.microsoft.com/office/drawing/2014/main" id="{A12C4BEC-CD76-46AD-8FD0-A910093A14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5" name="Line 58">
                      <a:extLst>
                        <a:ext uri="{FF2B5EF4-FFF2-40B4-BE49-F238E27FC236}">
                          <a16:creationId xmlns:a16="http://schemas.microsoft.com/office/drawing/2014/main" id="{46743E94-D198-478C-88CC-10BBE67EA8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6" name="Line 59">
                      <a:extLst>
                        <a:ext uri="{FF2B5EF4-FFF2-40B4-BE49-F238E27FC236}">
                          <a16:creationId xmlns:a16="http://schemas.microsoft.com/office/drawing/2014/main" id="{33F5FD52-0FBC-4A3D-8F8B-AFB7E1DC3B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2" name="Group 60">
                    <a:extLst>
                      <a:ext uri="{FF2B5EF4-FFF2-40B4-BE49-F238E27FC236}">
                        <a16:creationId xmlns:a16="http://schemas.microsoft.com/office/drawing/2014/main" id="{377F86F2-D2EB-4961-B953-27350AAF9B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61">
                      <a:extLst>
                        <a:ext uri="{FF2B5EF4-FFF2-40B4-BE49-F238E27FC236}">
                          <a16:creationId xmlns:a16="http://schemas.microsoft.com/office/drawing/2014/main" id="{CFDF81EA-C6AF-4FF3-8A23-4257CAE8C0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2" name="Line 62">
                      <a:extLst>
                        <a:ext uri="{FF2B5EF4-FFF2-40B4-BE49-F238E27FC236}">
                          <a16:creationId xmlns:a16="http://schemas.microsoft.com/office/drawing/2014/main" id="{4708191E-BA83-4D11-8AD5-C388DA864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3" name="Line 63">
                      <a:extLst>
                        <a:ext uri="{FF2B5EF4-FFF2-40B4-BE49-F238E27FC236}">
                          <a16:creationId xmlns:a16="http://schemas.microsoft.com/office/drawing/2014/main" id="{268147E2-8AF3-4987-9BAA-A0FC1D1C0A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4" name="Line 64">
                      <a:extLst>
                        <a:ext uri="{FF2B5EF4-FFF2-40B4-BE49-F238E27FC236}">
                          <a16:creationId xmlns:a16="http://schemas.microsoft.com/office/drawing/2014/main" id="{DBE4A30E-58E1-46E0-A17F-84CEFEB9BE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5" name="Line 65">
                      <a:extLst>
                        <a:ext uri="{FF2B5EF4-FFF2-40B4-BE49-F238E27FC236}">
                          <a16:creationId xmlns:a16="http://schemas.microsoft.com/office/drawing/2014/main" id="{3E89B225-8CD7-4941-877E-4522FAF165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6" name="Line 66">
                      <a:extLst>
                        <a:ext uri="{FF2B5EF4-FFF2-40B4-BE49-F238E27FC236}">
                          <a16:creationId xmlns:a16="http://schemas.microsoft.com/office/drawing/2014/main" id="{0BC19998-2636-4D61-AA8E-CBD6214A21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7" name="Line 67">
                      <a:extLst>
                        <a:ext uri="{FF2B5EF4-FFF2-40B4-BE49-F238E27FC236}">
                          <a16:creationId xmlns:a16="http://schemas.microsoft.com/office/drawing/2014/main" id="{E935A3D0-5367-4439-B566-B0CE4EF179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8" name="Line 68">
                      <a:extLst>
                        <a:ext uri="{FF2B5EF4-FFF2-40B4-BE49-F238E27FC236}">
                          <a16:creationId xmlns:a16="http://schemas.microsoft.com/office/drawing/2014/main" id="{7B77A645-3689-4623-A42D-0FCDD866AF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3" name="Group 69">
                    <a:extLst>
                      <a:ext uri="{FF2B5EF4-FFF2-40B4-BE49-F238E27FC236}">
                        <a16:creationId xmlns:a16="http://schemas.microsoft.com/office/drawing/2014/main" id="{5E1B0B7C-D55B-49BC-A6E3-D736046B08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70">
                      <a:extLst>
                        <a:ext uri="{FF2B5EF4-FFF2-40B4-BE49-F238E27FC236}">
                          <a16:creationId xmlns:a16="http://schemas.microsoft.com/office/drawing/2014/main" id="{14541B6B-A052-46C3-AC70-8B6D664EEF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4" name="Line 71">
                      <a:extLst>
                        <a:ext uri="{FF2B5EF4-FFF2-40B4-BE49-F238E27FC236}">
                          <a16:creationId xmlns:a16="http://schemas.microsoft.com/office/drawing/2014/main" id="{14BFA194-9438-4848-A2C8-A4E04A82CA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5" name="Line 72">
                      <a:extLst>
                        <a:ext uri="{FF2B5EF4-FFF2-40B4-BE49-F238E27FC236}">
                          <a16:creationId xmlns:a16="http://schemas.microsoft.com/office/drawing/2014/main" id="{F6B79D65-0923-4F1D-93AD-AE101F40C5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6" name="Line 73">
                      <a:extLst>
                        <a:ext uri="{FF2B5EF4-FFF2-40B4-BE49-F238E27FC236}">
                          <a16:creationId xmlns:a16="http://schemas.microsoft.com/office/drawing/2014/main" id="{5337DBAD-E9FC-4F16-9DBF-5AC9BDB2A5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7" name="Line 74">
                      <a:extLst>
                        <a:ext uri="{FF2B5EF4-FFF2-40B4-BE49-F238E27FC236}">
                          <a16:creationId xmlns:a16="http://schemas.microsoft.com/office/drawing/2014/main" id="{8F08C21A-EF21-4A89-8FEF-2D47E99A20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8" name="Line 75">
                      <a:extLst>
                        <a:ext uri="{FF2B5EF4-FFF2-40B4-BE49-F238E27FC236}">
                          <a16:creationId xmlns:a16="http://schemas.microsoft.com/office/drawing/2014/main" id="{0D48B2E4-6A6D-4ED4-9B94-F7537E619E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9" name="Line 76">
                      <a:extLst>
                        <a:ext uri="{FF2B5EF4-FFF2-40B4-BE49-F238E27FC236}">
                          <a16:creationId xmlns:a16="http://schemas.microsoft.com/office/drawing/2014/main" id="{EDEF7072-327C-45A4-A549-6572F23698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0" name="Line 77">
                      <a:extLst>
                        <a:ext uri="{FF2B5EF4-FFF2-40B4-BE49-F238E27FC236}">
                          <a16:creationId xmlns:a16="http://schemas.microsoft.com/office/drawing/2014/main" id="{26BCCA0C-A86F-4B55-AE10-25C687B470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4" name="Group 78">
                    <a:extLst>
                      <a:ext uri="{FF2B5EF4-FFF2-40B4-BE49-F238E27FC236}">
                        <a16:creationId xmlns:a16="http://schemas.microsoft.com/office/drawing/2014/main" id="{6ACC241B-D277-4573-9222-C85B629EB1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79">
                      <a:extLst>
                        <a:ext uri="{FF2B5EF4-FFF2-40B4-BE49-F238E27FC236}">
                          <a16:creationId xmlns:a16="http://schemas.microsoft.com/office/drawing/2014/main" id="{1503CC2C-BD9B-41C4-A833-72CA86A83B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6" name="Line 80">
                      <a:extLst>
                        <a:ext uri="{FF2B5EF4-FFF2-40B4-BE49-F238E27FC236}">
                          <a16:creationId xmlns:a16="http://schemas.microsoft.com/office/drawing/2014/main" id="{21447428-01B4-49CB-8452-E675AFDA29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7" name="Line 81">
                      <a:extLst>
                        <a:ext uri="{FF2B5EF4-FFF2-40B4-BE49-F238E27FC236}">
                          <a16:creationId xmlns:a16="http://schemas.microsoft.com/office/drawing/2014/main" id="{C8DB0354-C137-400E-8340-92FC6C5223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8" name="Line 82">
                      <a:extLst>
                        <a:ext uri="{FF2B5EF4-FFF2-40B4-BE49-F238E27FC236}">
                          <a16:creationId xmlns:a16="http://schemas.microsoft.com/office/drawing/2014/main" id="{E3C5015F-19C0-490E-9B06-E0D7327FEB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9" name="Line 83">
                      <a:extLst>
                        <a:ext uri="{FF2B5EF4-FFF2-40B4-BE49-F238E27FC236}">
                          <a16:creationId xmlns:a16="http://schemas.microsoft.com/office/drawing/2014/main" id="{56163B64-40C3-45BE-9B97-44990B3F41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0" name="Line 84">
                      <a:extLst>
                        <a:ext uri="{FF2B5EF4-FFF2-40B4-BE49-F238E27FC236}">
                          <a16:creationId xmlns:a16="http://schemas.microsoft.com/office/drawing/2014/main" id="{9DF92A19-9745-4E70-8572-DAF1B2BEEC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1" name="Line 85">
                      <a:extLst>
                        <a:ext uri="{FF2B5EF4-FFF2-40B4-BE49-F238E27FC236}">
                          <a16:creationId xmlns:a16="http://schemas.microsoft.com/office/drawing/2014/main" id="{1AD1E9F4-0DF7-45B7-B277-C111614E43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2" name="Line 86">
                      <a:extLst>
                        <a:ext uri="{FF2B5EF4-FFF2-40B4-BE49-F238E27FC236}">
                          <a16:creationId xmlns:a16="http://schemas.microsoft.com/office/drawing/2014/main" id="{CB1DD0DF-4AE0-4F32-9335-D15A7C9098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0" name="Group 87">
                  <a:extLst>
                    <a:ext uri="{FF2B5EF4-FFF2-40B4-BE49-F238E27FC236}">
                      <a16:creationId xmlns:a16="http://schemas.microsoft.com/office/drawing/2014/main" id="{9227765B-519B-46D1-84C0-4CEB637C728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88">
                    <a:extLst>
                      <a:ext uri="{FF2B5EF4-FFF2-40B4-BE49-F238E27FC236}">
                        <a16:creationId xmlns:a16="http://schemas.microsoft.com/office/drawing/2014/main" id="{42FDD323-72ED-40E6-B544-4F77479F04B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>
                      <a:extLst>
                        <a:ext uri="{FF2B5EF4-FFF2-40B4-BE49-F238E27FC236}">
                          <a16:creationId xmlns:a16="http://schemas.microsoft.com/office/drawing/2014/main" id="{9F43B3E0-8E07-4C7D-A367-633C697FA5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4" name="Line 90">
                      <a:extLst>
                        <a:ext uri="{FF2B5EF4-FFF2-40B4-BE49-F238E27FC236}">
                          <a16:creationId xmlns:a16="http://schemas.microsoft.com/office/drawing/2014/main" id="{10D1E48D-D690-44D1-A804-B80CDD65B1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5" name="Line 91">
                      <a:extLst>
                        <a:ext uri="{FF2B5EF4-FFF2-40B4-BE49-F238E27FC236}">
                          <a16:creationId xmlns:a16="http://schemas.microsoft.com/office/drawing/2014/main" id="{7D99818A-E6F9-4FED-BF6B-D4E6B88936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6" name="Line 92">
                      <a:extLst>
                        <a:ext uri="{FF2B5EF4-FFF2-40B4-BE49-F238E27FC236}">
                          <a16:creationId xmlns:a16="http://schemas.microsoft.com/office/drawing/2014/main" id="{5B092AFC-C8CA-47E4-8AF8-1F099C082E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7" name="Line 93">
                      <a:extLst>
                        <a:ext uri="{FF2B5EF4-FFF2-40B4-BE49-F238E27FC236}">
                          <a16:creationId xmlns:a16="http://schemas.microsoft.com/office/drawing/2014/main" id="{BE05A0C8-CE94-4BB4-ADEA-C2F0814F00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8" name="Line 94">
                      <a:extLst>
                        <a:ext uri="{FF2B5EF4-FFF2-40B4-BE49-F238E27FC236}">
                          <a16:creationId xmlns:a16="http://schemas.microsoft.com/office/drawing/2014/main" id="{E538B7CE-28E2-4FC3-921B-729254C28B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9" name="Line 95">
                      <a:extLst>
                        <a:ext uri="{FF2B5EF4-FFF2-40B4-BE49-F238E27FC236}">
                          <a16:creationId xmlns:a16="http://schemas.microsoft.com/office/drawing/2014/main" id="{D2A52CF4-D952-4E61-AC95-6C50B56B9E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0" name="Line 96">
                      <a:extLst>
                        <a:ext uri="{FF2B5EF4-FFF2-40B4-BE49-F238E27FC236}">
                          <a16:creationId xmlns:a16="http://schemas.microsoft.com/office/drawing/2014/main" id="{FBB0265C-B16E-44E1-977F-3C5B29BC4C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6" name="Group 97">
                    <a:extLst>
                      <a:ext uri="{FF2B5EF4-FFF2-40B4-BE49-F238E27FC236}">
                        <a16:creationId xmlns:a16="http://schemas.microsoft.com/office/drawing/2014/main" id="{1A8523E9-E3D6-4A93-967D-DE397A058F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98">
                      <a:extLst>
                        <a:ext uri="{FF2B5EF4-FFF2-40B4-BE49-F238E27FC236}">
                          <a16:creationId xmlns:a16="http://schemas.microsoft.com/office/drawing/2014/main" id="{E59E92E6-0D25-435A-8C33-426EF5601D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99">
                      <a:extLst>
                        <a:ext uri="{FF2B5EF4-FFF2-40B4-BE49-F238E27FC236}">
                          <a16:creationId xmlns:a16="http://schemas.microsoft.com/office/drawing/2014/main" id="{7933FCEB-CA95-4EB5-8668-D6DE3FE733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100">
                      <a:extLst>
                        <a:ext uri="{FF2B5EF4-FFF2-40B4-BE49-F238E27FC236}">
                          <a16:creationId xmlns:a16="http://schemas.microsoft.com/office/drawing/2014/main" id="{829BC1AB-1F9C-4BD9-8871-D90191072F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101">
                      <a:extLst>
                        <a:ext uri="{FF2B5EF4-FFF2-40B4-BE49-F238E27FC236}">
                          <a16:creationId xmlns:a16="http://schemas.microsoft.com/office/drawing/2014/main" id="{39F9A122-B528-42B7-9265-95CB58636B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9" name="Line 102">
                      <a:extLst>
                        <a:ext uri="{FF2B5EF4-FFF2-40B4-BE49-F238E27FC236}">
                          <a16:creationId xmlns:a16="http://schemas.microsoft.com/office/drawing/2014/main" id="{F7CBD2E1-75D4-4B5A-83D5-CF6C16ED44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0" name="Line 103">
                      <a:extLst>
                        <a:ext uri="{FF2B5EF4-FFF2-40B4-BE49-F238E27FC236}">
                          <a16:creationId xmlns:a16="http://schemas.microsoft.com/office/drawing/2014/main" id="{16F3F3DE-E89B-4F9A-B944-1A468419E9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1" name="Line 104">
                      <a:extLst>
                        <a:ext uri="{FF2B5EF4-FFF2-40B4-BE49-F238E27FC236}">
                          <a16:creationId xmlns:a16="http://schemas.microsoft.com/office/drawing/2014/main" id="{F47BECBB-2FBB-46C4-A560-92F5226DD4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2" name="Line 105">
                      <a:extLst>
                        <a:ext uri="{FF2B5EF4-FFF2-40B4-BE49-F238E27FC236}">
                          <a16:creationId xmlns:a16="http://schemas.microsoft.com/office/drawing/2014/main" id="{B4000D53-3B1F-4BFE-8AB7-1425B37143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7" name="Group 106">
                    <a:extLst>
                      <a:ext uri="{FF2B5EF4-FFF2-40B4-BE49-F238E27FC236}">
                        <a16:creationId xmlns:a16="http://schemas.microsoft.com/office/drawing/2014/main" id="{538E33EF-7538-4674-B51B-857104018C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07">
                      <a:extLst>
                        <a:ext uri="{FF2B5EF4-FFF2-40B4-BE49-F238E27FC236}">
                          <a16:creationId xmlns:a16="http://schemas.microsoft.com/office/drawing/2014/main" id="{1DF8C749-83AE-4F57-9861-0153C6CF43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108">
                      <a:extLst>
                        <a:ext uri="{FF2B5EF4-FFF2-40B4-BE49-F238E27FC236}">
                          <a16:creationId xmlns:a16="http://schemas.microsoft.com/office/drawing/2014/main" id="{1C5A5BED-05BC-416F-AB71-1113D19AEE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109">
                      <a:extLst>
                        <a:ext uri="{FF2B5EF4-FFF2-40B4-BE49-F238E27FC236}">
                          <a16:creationId xmlns:a16="http://schemas.microsoft.com/office/drawing/2014/main" id="{CADAF892-8669-47A2-BFD2-037C83F556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110">
                      <a:extLst>
                        <a:ext uri="{FF2B5EF4-FFF2-40B4-BE49-F238E27FC236}">
                          <a16:creationId xmlns:a16="http://schemas.microsoft.com/office/drawing/2014/main" id="{2BED5EA8-8D09-4158-8774-7A0C1DDB1D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111">
                      <a:extLst>
                        <a:ext uri="{FF2B5EF4-FFF2-40B4-BE49-F238E27FC236}">
                          <a16:creationId xmlns:a16="http://schemas.microsoft.com/office/drawing/2014/main" id="{577F22F9-67D0-4FF1-B321-69ED601DCF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112">
                      <a:extLst>
                        <a:ext uri="{FF2B5EF4-FFF2-40B4-BE49-F238E27FC236}">
                          <a16:creationId xmlns:a16="http://schemas.microsoft.com/office/drawing/2014/main" id="{F672DABA-96A7-46A2-9E79-B6DF71460D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113">
                      <a:extLst>
                        <a:ext uri="{FF2B5EF4-FFF2-40B4-BE49-F238E27FC236}">
                          <a16:creationId xmlns:a16="http://schemas.microsoft.com/office/drawing/2014/main" id="{29F2FC26-4334-4FF4-988C-E0E4AA8B7B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114">
                      <a:extLst>
                        <a:ext uri="{FF2B5EF4-FFF2-40B4-BE49-F238E27FC236}">
                          <a16:creationId xmlns:a16="http://schemas.microsoft.com/office/drawing/2014/main" id="{B7B60922-2C8D-409C-88CC-2056E336C2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8" name="Group 115">
                    <a:extLst>
                      <a:ext uri="{FF2B5EF4-FFF2-40B4-BE49-F238E27FC236}">
                        <a16:creationId xmlns:a16="http://schemas.microsoft.com/office/drawing/2014/main" id="{DF8D5A5F-0B11-449A-BAE7-1511D5C244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116">
                      <a:extLst>
                        <a:ext uri="{FF2B5EF4-FFF2-40B4-BE49-F238E27FC236}">
                          <a16:creationId xmlns:a16="http://schemas.microsoft.com/office/drawing/2014/main" id="{9BA34889-24E2-4744-83EE-BB47F52C00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117">
                      <a:extLst>
                        <a:ext uri="{FF2B5EF4-FFF2-40B4-BE49-F238E27FC236}">
                          <a16:creationId xmlns:a16="http://schemas.microsoft.com/office/drawing/2014/main" id="{E6B3025A-835E-4ABF-9551-EF414B4E3F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118">
                      <a:extLst>
                        <a:ext uri="{FF2B5EF4-FFF2-40B4-BE49-F238E27FC236}">
                          <a16:creationId xmlns:a16="http://schemas.microsoft.com/office/drawing/2014/main" id="{A3FA6F6A-8036-4DF1-A544-9B7E1DE63D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119">
                      <a:extLst>
                        <a:ext uri="{FF2B5EF4-FFF2-40B4-BE49-F238E27FC236}">
                          <a16:creationId xmlns:a16="http://schemas.microsoft.com/office/drawing/2014/main" id="{E1DE2D41-114B-459C-875B-C20F5AAACA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120">
                      <a:extLst>
                        <a:ext uri="{FF2B5EF4-FFF2-40B4-BE49-F238E27FC236}">
                          <a16:creationId xmlns:a16="http://schemas.microsoft.com/office/drawing/2014/main" id="{24558815-15C4-4ADE-B5FA-5DA55ACE31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121">
                      <a:extLst>
                        <a:ext uri="{FF2B5EF4-FFF2-40B4-BE49-F238E27FC236}">
                          <a16:creationId xmlns:a16="http://schemas.microsoft.com/office/drawing/2014/main" id="{58906C0C-8AD8-405C-A45E-05DC0483C6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122">
                      <a:extLst>
                        <a:ext uri="{FF2B5EF4-FFF2-40B4-BE49-F238E27FC236}">
                          <a16:creationId xmlns:a16="http://schemas.microsoft.com/office/drawing/2014/main" id="{AF442556-11FB-49F0-B64E-50788A81C7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123">
                      <a:extLst>
                        <a:ext uri="{FF2B5EF4-FFF2-40B4-BE49-F238E27FC236}">
                          <a16:creationId xmlns:a16="http://schemas.microsoft.com/office/drawing/2014/main" id="{D51CB4A6-4F42-4026-AFCC-971AFCC083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1" name="Group 124">
                  <a:extLst>
                    <a:ext uri="{FF2B5EF4-FFF2-40B4-BE49-F238E27FC236}">
                      <a16:creationId xmlns:a16="http://schemas.microsoft.com/office/drawing/2014/main" id="{4BF2DF7C-08AB-4FF9-8D75-AF8358AD5AE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125">
                    <a:extLst>
                      <a:ext uri="{FF2B5EF4-FFF2-40B4-BE49-F238E27FC236}">
                        <a16:creationId xmlns:a16="http://schemas.microsoft.com/office/drawing/2014/main" id="{A15DB69A-AF3D-4F7B-B1F4-B61D67A488D7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>
                      <a:extLst>
                        <a:ext uri="{FF2B5EF4-FFF2-40B4-BE49-F238E27FC236}">
                          <a16:creationId xmlns:a16="http://schemas.microsoft.com/office/drawing/2014/main" id="{E0C20DA4-A574-488B-8C8B-1CEDD8714B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" name="Line 127">
                      <a:extLst>
                        <a:ext uri="{FF2B5EF4-FFF2-40B4-BE49-F238E27FC236}">
                          <a16:creationId xmlns:a16="http://schemas.microsoft.com/office/drawing/2014/main" id="{37162EDF-E2A6-454B-B727-8D33F028FB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9" name="Line 128">
                      <a:extLst>
                        <a:ext uri="{FF2B5EF4-FFF2-40B4-BE49-F238E27FC236}">
                          <a16:creationId xmlns:a16="http://schemas.microsoft.com/office/drawing/2014/main" id="{3EA9776E-C1F0-4336-B003-2CB90C5CAB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0" name="Line 129">
                      <a:extLst>
                        <a:ext uri="{FF2B5EF4-FFF2-40B4-BE49-F238E27FC236}">
                          <a16:creationId xmlns:a16="http://schemas.microsoft.com/office/drawing/2014/main" id="{E11CA30A-3E87-414C-BCDD-045F251CB49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1" name="Line 130">
                      <a:extLst>
                        <a:ext uri="{FF2B5EF4-FFF2-40B4-BE49-F238E27FC236}">
                          <a16:creationId xmlns:a16="http://schemas.microsoft.com/office/drawing/2014/main" id="{9F245172-BE55-4F18-A3E5-D8137B058F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131">
                      <a:extLst>
                        <a:ext uri="{FF2B5EF4-FFF2-40B4-BE49-F238E27FC236}">
                          <a16:creationId xmlns:a16="http://schemas.microsoft.com/office/drawing/2014/main" id="{A9131E4E-8780-44BA-87C7-959F157606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132">
                      <a:extLst>
                        <a:ext uri="{FF2B5EF4-FFF2-40B4-BE49-F238E27FC236}">
                          <a16:creationId xmlns:a16="http://schemas.microsoft.com/office/drawing/2014/main" id="{A32D96B1-467A-43A9-9F80-4AE3317470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133">
                      <a:extLst>
                        <a:ext uri="{FF2B5EF4-FFF2-40B4-BE49-F238E27FC236}">
                          <a16:creationId xmlns:a16="http://schemas.microsoft.com/office/drawing/2014/main" id="{43BE6672-A5B1-4D93-9B21-62A487E8F92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0" name="Group 134">
                    <a:extLst>
                      <a:ext uri="{FF2B5EF4-FFF2-40B4-BE49-F238E27FC236}">
                        <a16:creationId xmlns:a16="http://schemas.microsoft.com/office/drawing/2014/main" id="{AFCF86DE-D078-48BF-82F7-F341AD33D9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135">
                      <a:extLst>
                        <a:ext uri="{FF2B5EF4-FFF2-40B4-BE49-F238E27FC236}">
                          <a16:creationId xmlns:a16="http://schemas.microsoft.com/office/drawing/2014/main" id="{CC90CF89-152D-4308-BAD1-FD63BDA632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0" name="Line 136">
                      <a:extLst>
                        <a:ext uri="{FF2B5EF4-FFF2-40B4-BE49-F238E27FC236}">
                          <a16:creationId xmlns:a16="http://schemas.microsoft.com/office/drawing/2014/main" id="{07B498B2-4378-4D5B-9F72-D2A810DBF8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137">
                      <a:extLst>
                        <a:ext uri="{FF2B5EF4-FFF2-40B4-BE49-F238E27FC236}">
                          <a16:creationId xmlns:a16="http://schemas.microsoft.com/office/drawing/2014/main" id="{D2AEF68A-7E88-4664-84E9-A2CE147780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138">
                      <a:extLst>
                        <a:ext uri="{FF2B5EF4-FFF2-40B4-BE49-F238E27FC236}">
                          <a16:creationId xmlns:a16="http://schemas.microsoft.com/office/drawing/2014/main" id="{6578BCBC-E71F-4BA0-9A4B-7352703FD7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Line 139">
                      <a:extLst>
                        <a:ext uri="{FF2B5EF4-FFF2-40B4-BE49-F238E27FC236}">
                          <a16:creationId xmlns:a16="http://schemas.microsoft.com/office/drawing/2014/main" id="{CBB0ADFC-CF41-4E6A-A594-B82026847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4" name="Line 140">
                      <a:extLst>
                        <a:ext uri="{FF2B5EF4-FFF2-40B4-BE49-F238E27FC236}">
                          <a16:creationId xmlns:a16="http://schemas.microsoft.com/office/drawing/2014/main" id="{9E48CE99-FA7B-431E-9D2A-69EA2DA544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5" name="Line 141">
                      <a:extLst>
                        <a:ext uri="{FF2B5EF4-FFF2-40B4-BE49-F238E27FC236}">
                          <a16:creationId xmlns:a16="http://schemas.microsoft.com/office/drawing/2014/main" id="{B99BD86E-928B-4873-A238-FED3662E40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6" name="Line 142">
                      <a:extLst>
                        <a:ext uri="{FF2B5EF4-FFF2-40B4-BE49-F238E27FC236}">
                          <a16:creationId xmlns:a16="http://schemas.microsoft.com/office/drawing/2014/main" id="{F0941969-C9AD-4A61-A372-24F46B285D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1" name="Group 143">
                    <a:extLst>
                      <a:ext uri="{FF2B5EF4-FFF2-40B4-BE49-F238E27FC236}">
                        <a16:creationId xmlns:a16="http://schemas.microsoft.com/office/drawing/2014/main" id="{78E8AD2D-B9FF-4A02-95BD-06506FC688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144">
                      <a:extLst>
                        <a:ext uri="{FF2B5EF4-FFF2-40B4-BE49-F238E27FC236}">
                          <a16:creationId xmlns:a16="http://schemas.microsoft.com/office/drawing/2014/main" id="{338D74BE-39DE-4FD1-99E5-640E3E4169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" name="Line 145">
                      <a:extLst>
                        <a:ext uri="{FF2B5EF4-FFF2-40B4-BE49-F238E27FC236}">
                          <a16:creationId xmlns:a16="http://schemas.microsoft.com/office/drawing/2014/main" id="{2FB8C208-E320-4131-A65B-15579D59ED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3" name="Line 146">
                      <a:extLst>
                        <a:ext uri="{FF2B5EF4-FFF2-40B4-BE49-F238E27FC236}">
                          <a16:creationId xmlns:a16="http://schemas.microsoft.com/office/drawing/2014/main" id="{7CEDA2B5-BAC4-4A00-8B81-A1515587C1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4" name="Line 147">
                      <a:extLst>
                        <a:ext uri="{FF2B5EF4-FFF2-40B4-BE49-F238E27FC236}">
                          <a16:creationId xmlns:a16="http://schemas.microsoft.com/office/drawing/2014/main" id="{5B41D5F9-93DA-4AB9-8EB8-77A22A0429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5" name="Line 148">
                      <a:extLst>
                        <a:ext uri="{FF2B5EF4-FFF2-40B4-BE49-F238E27FC236}">
                          <a16:creationId xmlns:a16="http://schemas.microsoft.com/office/drawing/2014/main" id="{44D746F7-AD97-4E53-BCF0-0075B22AC4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" name="Line 149">
                      <a:extLst>
                        <a:ext uri="{FF2B5EF4-FFF2-40B4-BE49-F238E27FC236}">
                          <a16:creationId xmlns:a16="http://schemas.microsoft.com/office/drawing/2014/main" id="{AB94C101-0ED7-465A-9837-843E66EF18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" name="Line 150">
                      <a:extLst>
                        <a:ext uri="{FF2B5EF4-FFF2-40B4-BE49-F238E27FC236}">
                          <a16:creationId xmlns:a16="http://schemas.microsoft.com/office/drawing/2014/main" id="{F696F514-26E1-4C9E-8A2A-99DF70019C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8" name="Line 151">
                      <a:extLst>
                        <a:ext uri="{FF2B5EF4-FFF2-40B4-BE49-F238E27FC236}">
                          <a16:creationId xmlns:a16="http://schemas.microsoft.com/office/drawing/2014/main" id="{56550A6D-4411-498D-8636-DE000663FF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2" name="Group 152">
                    <a:extLst>
                      <a:ext uri="{FF2B5EF4-FFF2-40B4-BE49-F238E27FC236}">
                        <a16:creationId xmlns:a16="http://schemas.microsoft.com/office/drawing/2014/main" id="{E04BEFAB-4B0B-4FEF-9553-D2E209FDD8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153">
                      <a:extLst>
                        <a:ext uri="{FF2B5EF4-FFF2-40B4-BE49-F238E27FC236}">
                          <a16:creationId xmlns:a16="http://schemas.microsoft.com/office/drawing/2014/main" id="{E148C409-9710-40CB-BA3B-CD805688F1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4" name="Line 154">
                      <a:extLst>
                        <a:ext uri="{FF2B5EF4-FFF2-40B4-BE49-F238E27FC236}">
                          <a16:creationId xmlns:a16="http://schemas.microsoft.com/office/drawing/2014/main" id="{ACEDF2E1-F35B-4175-9DFD-D72C2E24EA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5" name="Line 155">
                      <a:extLst>
                        <a:ext uri="{FF2B5EF4-FFF2-40B4-BE49-F238E27FC236}">
                          <a16:creationId xmlns:a16="http://schemas.microsoft.com/office/drawing/2014/main" id="{090136D2-B012-491F-B9DA-6302DAE130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" name="Line 156">
                      <a:extLst>
                        <a:ext uri="{FF2B5EF4-FFF2-40B4-BE49-F238E27FC236}">
                          <a16:creationId xmlns:a16="http://schemas.microsoft.com/office/drawing/2014/main" id="{19398FD7-346B-45FD-B2AB-1257CC1A23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" name="Line 157">
                      <a:extLst>
                        <a:ext uri="{FF2B5EF4-FFF2-40B4-BE49-F238E27FC236}">
                          <a16:creationId xmlns:a16="http://schemas.microsoft.com/office/drawing/2014/main" id="{C67065B5-4589-4017-9050-3D9A798763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8" name="Line 158">
                      <a:extLst>
                        <a:ext uri="{FF2B5EF4-FFF2-40B4-BE49-F238E27FC236}">
                          <a16:creationId xmlns:a16="http://schemas.microsoft.com/office/drawing/2014/main" id="{07CCDEB6-1D16-42EC-8C35-C2A1677614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9" name="Line 159">
                      <a:extLst>
                        <a:ext uri="{FF2B5EF4-FFF2-40B4-BE49-F238E27FC236}">
                          <a16:creationId xmlns:a16="http://schemas.microsoft.com/office/drawing/2014/main" id="{ED480958-2961-4D58-9D43-C0C7A467EC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" name="Line 160">
                      <a:extLst>
                        <a:ext uri="{FF2B5EF4-FFF2-40B4-BE49-F238E27FC236}">
                          <a16:creationId xmlns:a16="http://schemas.microsoft.com/office/drawing/2014/main" id="{60FC5DB3-1B89-4253-824A-5A182A3A4E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2" name="Group 161">
                  <a:extLst>
                    <a:ext uri="{FF2B5EF4-FFF2-40B4-BE49-F238E27FC236}">
                      <a16:creationId xmlns:a16="http://schemas.microsoft.com/office/drawing/2014/main" id="{E50488F3-22B7-46C2-AEDC-3601560278B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162">
                    <a:extLst>
                      <a:ext uri="{FF2B5EF4-FFF2-40B4-BE49-F238E27FC236}">
                        <a16:creationId xmlns:a16="http://schemas.microsoft.com/office/drawing/2014/main" id="{C653CBCA-E1FA-48EC-91A8-5C243DCD6750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>
                      <a:extLst>
                        <a:ext uri="{FF2B5EF4-FFF2-40B4-BE49-F238E27FC236}">
                          <a16:creationId xmlns:a16="http://schemas.microsoft.com/office/drawing/2014/main" id="{288F696D-914F-4DA7-BED0-1BE7CB116D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2" name="Line 164">
                      <a:extLst>
                        <a:ext uri="{FF2B5EF4-FFF2-40B4-BE49-F238E27FC236}">
                          <a16:creationId xmlns:a16="http://schemas.microsoft.com/office/drawing/2014/main" id="{AE43A996-DE19-4BC1-9EB2-5784784641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3" name="Line 165">
                      <a:extLst>
                        <a:ext uri="{FF2B5EF4-FFF2-40B4-BE49-F238E27FC236}">
                          <a16:creationId xmlns:a16="http://schemas.microsoft.com/office/drawing/2014/main" id="{910E5C26-CCE0-45B2-BEE8-0E536A24B4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Line 166">
                      <a:extLst>
                        <a:ext uri="{FF2B5EF4-FFF2-40B4-BE49-F238E27FC236}">
                          <a16:creationId xmlns:a16="http://schemas.microsoft.com/office/drawing/2014/main" id="{853A450C-3CFB-4CD5-8E5B-BE7E70EDEC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Line 167">
                      <a:extLst>
                        <a:ext uri="{FF2B5EF4-FFF2-40B4-BE49-F238E27FC236}">
                          <a16:creationId xmlns:a16="http://schemas.microsoft.com/office/drawing/2014/main" id="{20893A30-D989-4072-ACF1-D340A08AF6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Line 168">
                      <a:extLst>
                        <a:ext uri="{FF2B5EF4-FFF2-40B4-BE49-F238E27FC236}">
                          <a16:creationId xmlns:a16="http://schemas.microsoft.com/office/drawing/2014/main" id="{0B75D268-5E49-44C8-BEF1-39062DE675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Line 169">
                      <a:extLst>
                        <a:ext uri="{FF2B5EF4-FFF2-40B4-BE49-F238E27FC236}">
                          <a16:creationId xmlns:a16="http://schemas.microsoft.com/office/drawing/2014/main" id="{97AD70DC-A752-4F68-AE1C-D2E59AA1A4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Line 170">
                      <a:extLst>
                        <a:ext uri="{FF2B5EF4-FFF2-40B4-BE49-F238E27FC236}">
                          <a16:creationId xmlns:a16="http://schemas.microsoft.com/office/drawing/2014/main" id="{7383E20C-081E-4C31-B104-9E2E10B697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4" name="Group 171">
                    <a:extLst>
                      <a:ext uri="{FF2B5EF4-FFF2-40B4-BE49-F238E27FC236}">
                        <a16:creationId xmlns:a16="http://schemas.microsoft.com/office/drawing/2014/main" id="{344B2F71-C362-4366-83A3-0497A4BD7D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172">
                      <a:extLst>
                        <a:ext uri="{FF2B5EF4-FFF2-40B4-BE49-F238E27FC236}">
                          <a16:creationId xmlns:a16="http://schemas.microsoft.com/office/drawing/2014/main" id="{FC20E9F5-86E3-4096-AC8B-024AD34FBB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4" name="Line 173">
                      <a:extLst>
                        <a:ext uri="{FF2B5EF4-FFF2-40B4-BE49-F238E27FC236}">
                          <a16:creationId xmlns:a16="http://schemas.microsoft.com/office/drawing/2014/main" id="{E601CE88-F90D-4B18-8FC3-F32DFC3330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5" name="Line 174">
                      <a:extLst>
                        <a:ext uri="{FF2B5EF4-FFF2-40B4-BE49-F238E27FC236}">
                          <a16:creationId xmlns:a16="http://schemas.microsoft.com/office/drawing/2014/main" id="{76DEDDFF-F864-4A7E-BDDE-65DE1E5661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6" name="Line 175">
                      <a:extLst>
                        <a:ext uri="{FF2B5EF4-FFF2-40B4-BE49-F238E27FC236}">
                          <a16:creationId xmlns:a16="http://schemas.microsoft.com/office/drawing/2014/main" id="{A556D0A7-E998-4079-BFF5-CA5DEBEAC6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7" name="Line 176">
                      <a:extLst>
                        <a:ext uri="{FF2B5EF4-FFF2-40B4-BE49-F238E27FC236}">
                          <a16:creationId xmlns:a16="http://schemas.microsoft.com/office/drawing/2014/main" id="{03CF5234-FA87-488B-ABE4-6E99E4FD0B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8" name="Line 177">
                      <a:extLst>
                        <a:ext uri="{FF2B5EF4-FFF2-40B4-BE49-F238E27FC236}">
                          <a16:creationId xmlns:a16="http://schemas.microsoft.com/office/drawing/2014/main" id="{556643B8-46C2-4EB3-B7AF-A932866604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9" name="Line 178">
                      <a:extLst>
                        <a:ext uri="{FF2B5EF4-FFF2-40B4-BE49-F238E27FC236}">
                          <a16:creationId xmlns:a16="http://schemas.microsoft.com/office/drawing/2014/main" id="{64DC9FF1-1F6F-4BD4-8774-8F22F24617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0" name="Line 179">
                      <a:extLst>
                        <a:ext uri="{FF2B5EF4-FFF2-40B4-BE49-F238E27FC236}">
                          <a16:creationId xmlns:a16="http://schemas.microsoft.com/office/drawing/2014/main" id="{2AF2431B-F756-4DC7-85CC-3B9A4C8C24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5" name="Group 180">
                    <a:extLst>
                      <a:ext uri="{FF2B5EF4-FFF2-40B4-BE49-F238E27FC236}">
                        <a16:creationId xmlns:a16="http://schemas.microsoft.com/office/drawing/2014/main" id="{562D5527-D86C-4A6B-B9BF-D228876673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181">
                      <a:extLst>
                        <a:ext uri="{FF2B5EF4-FFF2-40B4-BE49-F238E27FC236}">
                          <a16:creationId xmlns:a16="http://schemas.microsoft.com/office/drawing/2014/main" id="{C969920B-C9DB-4FC5-8844-C0CFB96ACC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6" name="Line 182">
                      <a:extLst>
                        <a:ext uri="{FF2B5EF4-FFF2-40B4-BE49-F238E27FC236}">
                          <a16:creationId xmlns:a16="http://schemas.microsoft.com/office/drawing/2014/main" id="{5428B25D-725F-4B13-910E-685816EF1B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7" name="Line 183">
                      <a:extLst>
                        <a:ext uri="{FF2B5EF4-FFF2-40B4-BE49-F238E27FC236}">
                          <a16:creationId xmlns:a16="http://schemas.microsoft.com/office/drawing/2014/main" id="{FB2320A4-CF0F-4A90-8F4C-A837D5BCA9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8" name="Line 184">
                      <a:extLst>
                        <a:ext uri="{FF2B5EF4-FFF2-40B4-BE49-F238E27FC236}">
                          <a16:creationId xmlns:a16="http://schemas.microsoft.com/office/drawing/2014/main" id="{F50AC3E6-7097-4968-AEE4-683EEE861A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9" name="Line 185">
                      <a:extLst>
                        <a:ext uri="{FF2B5EF4-FFF2-40B4-BE49-F238E27FC236}">
                          <a16:creationId xmlns:a16="http://schemas.microsoft.com/office/drawing/2014/main" id="{CF185E57-A324-41CA-B430-8D13F328FF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0" name="Line 186">
                      <a:extLst>
                        <a:ext uri="{FF2B5EF4-FFF2-40B4-BE49-F238E27FC236}">
                          <a16:creationId xmlns:a16="http://schemas.microsoft.com/office/drawing/2014/main" id="{28FBB1DD-A142-4FF4-8DA1-7F3BEC5B54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1" name="Line 187">
                      <a:extLst>
                        <a:ext uri="{FF2B5EF4-FFF2-40B4-BE49-F238E27FC236}">
                          <a16:creationId xmlns:a16="http://schemas.microsoft.com/office/drawing/2014/main" id="{2E80BAD7-A3DD-4CB6-BC16-3C1CF04482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2" name="Line 188">
                      <a:extLst>
                        <a:ext uri="{FF2B5EF4-FFF2-40B4-BE49-F238E27FC236}">
                          <a16:creationId xmlns:a16="http://schemas.microsoft.com/office/drawing/2014/main" id="{1E891298-8DF6-4039-B85A-CA5DF9E692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6" name="Group 189">
                    <a:extLst>
                      <a:ext uri="{FF2B5EF4-FFF2-40B4-BE49-F238E27FC236}">
                        <a16:creationId xmlns:a16="http://schemas.microsoft.com/office/drawing/2014/main" id="{2739401D-E91A-4312-A067-2E56E6C1E7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190">
                      <a:extLst>
                        <a:ext uri="{FF2B5EF4-FFF2-40B4-BE49-F238E27FC236}">
                          <a16:creationId xmlns:a16="http://schemas.microsoft.com/office/drawing/2014/main" id="{D7FDC9F5-803A-4AF9-8442-CA7EE3F5EC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8" name="Line 191">
                      <a:extLst>
                        <a:ext uri="{FF2B5EF4-FFF2-40B4-BE49-F238E27FC236}">
                          <a16:creationId xmlns:a16="http://schemas.microsoft.com/office/drawing/2014/main" id="{86E53B7C-7372-4CEF-92BA-525AF1703C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9" name="Line 192">
                      <a:extLst>
                        <a:ext uri="{FF2B5EF4-FFF2-40B4-BE49-F238E27FC236}">
                          <a16:creationId xmlns:a16="http://schemas.microsoft.com/office/drawing/2014/main" id="{F9EB489C-05FC-4318-9E7D-29B3AD007C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0" name="Line 193">
                      <a:extLst>
                        <a:ext uri="{FF2B5EF4-FFF2-40B4-BE49-F238E27FC236}">
                          <a16:creationId xmlns:a16="http://schemas.microsoft.com/office/drawing/2014/main" id="{978DBDB4-2A00-4619-93B1-7164E71731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1" name="Line 194">
                      <a:extLst>
                        <a:ext uri="{FF2B5EF4-FFF2-40B4-BE49-F238E27FC236}">
                          <a16:creationId xmlns:a16="http://schemas.microsoft.com/office/drawing/2014/main" id="{57822DD3-B9F2-4A86-B91A-2E47E86C1B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2" name="Line 195">
                      <a:extLst>
                        <a:ext uri="{FF2B5EF4-FFF2-40B4-BE49-F238E27FC236}">
                          <a16:creationId xmlns:a16="http://schemas.microsoft.com/office/drawing/2014/main" id="{D0F7182B-FD04-41AA-AA5E-549755B1CD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3" name="Line 196">
                      <a:extLst>
                        <a:ext uri="{FF2B5EF4-FFF2-40B4-BE49-F238E27FC236}">
                          <a16:creationId xmlns:a16="http://schemas.microsoft.com/office/drawing/2014/main" id="{C2FF7122-8308-4AED-833A-F692B5841D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4" name="Line 197">
                      <a:extLst>
                        <a:ext uri="{FF2B5EF4-FFF2-40B4-BE49-F238E27FC236}">
                          <a16:creationId xmlns:a16="http://schemas.microsoft.com/office/drawing/2014/main" id="{5150B960-B144-4A1F-8F64-05B570B73B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198">
                <a:extLst>
                  <a:ext uri="{FF2B5EF4-FFF2-40B4-BE49-F238E27FC236}">
                    <a16:creationId xmlns:a16="http://schemas.microsoft.com/office/drawing/2014/main" id="{EEB8EE74-036E-4416-8A1C-2A64B459FD0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>
                  <a:extLst>
                    <a:ext uri="{FF2B5EF4-FFF2-40B4-BE49-F238E27FC236}">
                      <a16:creationId xmlns:a16="http://schemas.microsoft.com/office/drawing/2014/main" id="{CB49F106-5A7A-4322-8D7C-F5B85EBCD09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0" name="Line 200">
                  <a:extLst>
                    <a:ext uri="{FF2B5EF4-FFF2-40B4-BE49-F238E27FC236}">
                      <a16:creationId xmlns:a16="http://schemas.microsoft.com/office/drawing/2014/main" id="{9DE0B494-B75A-485E-83AE-79E807105F7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Line 201">
                  <a:extLst>
                    <a:ext uri="{FF2B5EF4-FFF2-40B4-BE49-F238E27FC236}">
                      <a16:creationId xmlns:a16="http://schemas.microsoft.com/office/drawing/2014/main" id="{73AAD125-810C-4F86-A3FF-1C72A3C66CC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202">
                  <a:extLst>
                    <a:ext uri="{FF2B5EF4-FFF2-40B4-BE49-F238E27FC236}">
                      <a16:creationId xmlns:a16="http://schemas.microsoft.com/office/drawing/2014/main" id="{EC9634D5-E6D9-45A6-98EF-3ABDFFBD57E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Line 203">
                  <a:extLst>
                    <a:ext uri="{FF2B5EF4-FFF2-40B4-BE49-F238E27FC236}">
                      <a16:creationId xmlns:a16="http://schemas.microsoft.com/office/drawing/2014/main" id="{64E9F343-00B6-4191-A72F-29CB759C032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4" name="Line 204">
                  <a:extLst>
                    <a:ext uri="{FF2B5EF4-FFF2-40B4-BE49-F238E27FC236}">
                      <a16:creationId xmlns:a16="http://schemas.microsoft.com/office/drawing/2014/main" id="{2DA3D9C6-2640-44A7-9DD5-2392CDE819F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Line 205">
                  <a:extLst>
                    <a:ext uri="{FF2B5EF4-FFF2-40B4-BE49-F238E27FC236}">
                      <a16:creationId xmlns:a16="http://schemas.microsoft.com/office/drawing/2014/main" id="{8F267885-C280-47BD-A6E4-117B61567C2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" name="Line 206">
                  <a:extLst>
                    <a:ext uri="{FF2B5EF4-FFF2-40B4-BE49-F238E27FC236}">
                      <a16:creationId xmlns:a16="http://schemas.microsoft.com/office/drawing/2014/main" id="{2A7CB5AA-3E22-4497-B07F-9447E2CEB0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Line 207">
                  <a:extLst>
                    <a:ext uri="{FF2B5EF4-FFF2-40B4-BE49-F238E27FC236}">
                      <a16:creationId xmlns:a16="http://schemas.microsoft.com/office/drawing/2014/main" id="{CB21ABDE-FF82-4A83-993A-E1A22CAC848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208">
                  <a:extLst>
                    <a:ext uri="{FF2B5EF4-FFF2-40B4-BE49-F238E27FC236}">
                      <a16:creationId xmlns:a16="http://schemas.microsoft.com/office/drawing/2014/main" id="{F1AA712C-0FB8-4BBD-AF7D-11E25877643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209">
                  <a:extLst>
                    <a:ext uri="{FF2B5EF4-FFF2-40B4-BE49-F238E27FC236}">
                      <a16:creationId xmlns:a16="http://schemas.microsoft.com/office/drawing/2014/main" id="{21557BFA-E5C8-447B-BA1D-CF6B174DAF3C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71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210">
              <a:extLst>
                <a:ext uri="{FF2B5EF4-FFF2-40B4-BE49-F238E27FC236}">
                  <a16:creationId xmlns:a16="http://schemas.microsoft.com/office/drawing/2014/main" id="{95F1CA74-0B62-4CAA-A8B4-48D5485F5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>
                <a:extLst>
                  <a:ext uri="{FF2B5EF4-FFF2-40B4-BE49-F238E27FC236}">
                    <a16:creationId xmlns:a16="http://schemas.microsoft.com/office/drawing/2014/main" id="{C6FE7EF8-44B9-4FD5-A5AB-1F77E0448D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/>
              </a:p>
            </p:txBody>
          </p:sp>
          <p:sp>
            <p:nvSpPr>
              <p:cNvPr id="33" name="Rectangle 212">
                <a:extLst>
                  <a:ext uri="{FF2B5EF4-FFF2-40B4-BE49-F238E27FC236}">
                    <a16:creationId xmlns:a16="http://schemas.microsoft.com/office/drawing/2014/main" id="{B1D55D45-72F9-428E-A290-44B4AA9C20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/>
              </a:p>
            </p:txBody>
          </p:sp>
          <p:sp>
            <p:nvSpPr>
              <p:cNvPr id="34" name="Rectangle 213">
                <a:extLst>
                  <a:ext uri="{FF2B5EF4-FFF2-40B4-BE49-F238E27FC236}">
                    <a16:creationId xmlns:a16="http://schemas.microsoft.com/office/drawing/2014/main" id="{D6C3D0E1-4E6D-415E-AFD2-DD7C473BF3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/>
              </a:p>
            </p:txBody>
          </p:sp>
          <p:sp>
            <p:nvSpPr>
              <p:cNvPr id="35" name="Rectangle 214">
                <a:extLst>
                  <a:ext uri="{FF2B5EF4-FFF2-40B4-BE49-F238E27FC236}">
                    <a16:creationId xmlns:a16="http://schemas.microsoft.com/office/drawing/2014/main" id="{689B6F14-92D2-4F69-BAB4-37D73CCFB8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/>
              </a:p>
            </p:txBody>
          </p:sp>
          <p:sp>
            <p:nvSpPr>
              <p:cNvPr id="36" name="Rectangle 215">
                <a:extLst>
                  <a:ext uri="{FF2B5EF4-FFF2-40B4-BE49-F238E27FC236}">
                    <a16:creationId xmlns:a16="http://schemas.microsoft.com/office/drawing/2014/main" id="{27944E0D-B3C4-4A1B-96ED-2BCF1D5842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l-GR" altLang="el-GR"/>
              </a:p>
            </p:txBody>
          </p:sp>
        </p:grpSp>
        <p:grpSp>
          <p:nvGrpSpPr>
            <p:cNvPr id="7" name="Group 216">
              <a:extLst>
                <a:ext uri="{FF2B5EF4-FFF2-40B4-BE49-F238E27FC236}">
                  <a16:creationId xmlns:a16="http://schemas.microsoft.com/office/drawing/2014/main" id="{148929F6-3CEA-4992-9341-89BEB3F03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>
                <a:extLst>
                  <a:ext uri="{FF2B5EF4-FFF2-40B4-BE49-F238E27FC236}">
                    <a16:creationId xmlns:a16="http://schemas.microsoft.com/office/drawing/2014/main" id="{5B66C626-A9D3-41FC-BBB5-CA773138568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>
                  <a:extLst>
                    <a:ext uri="{FF2B5EF4-FFF2-40B4-BE49-F238E27FC236}">
                      <a16:creationId xmlns:a16="http://schemas.microsoft.com/office/drawing/2014/main" id="{C0585DA6-FC51-4C03-B82E-6BD651BD6F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31" name="Rectangle 219">
                  <a:extLst>
                    <a:ext uri="{FF2B5EF4-FFF2-40B4-BE49-F238E27FC236}">
                      <a16:creationId xmlns:a16="http://schemas.microsoft.com/office/drawing/2014/main" id="{1EB0285D-DB95-4434-9869-8133F4C2497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9" name="Group 220">
                <a:extLst>
                  <a:ext uri="{FF2B5EF4-FFF2-40B4-BE49-F238E27FC236}">
                    <a16:creationId xmlns:a16="http://schemas.microsoft.com/office/drawing/2014/main" id="{50E5E992-C039-4E00-B411-3B782EBF0B2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>
                  <a:extLst>
                    <a:ext uri="{FF2B5EF4-FFF2-40B4-BE49-F238E27FC236}">
                      <a16:creationId xmlns:a16="http://schemas.microsoft.com/office/drawing/2014/main" id="{6E1A9CB2-45A8-44B1-A53C-9898F025C56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29" name="Rectangle 222">
                  <a:extLst>
                    <a:ext uri="{FF2B5EF4-FFF2-40B4-BE49-F238E27FC236}">
                      <a16:creationId xmlns:a16="http://schemas.microsoft.com/office/drawing/2014/main" id="{221A7851-C748-4669-9FF3-83B8F60B3AD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" name="Group 223">
                <a:extLst>
                  <a:ext uri="{FF2B5EF4-FFF2-40B4-BE49-F238E27FC236}">
                    <a16:creationId xmlns:a16="http://schemas.microsoft.com/office/drawing/2014/main" id="{2C4E6C1F-8797-4A67-A3A1-08A346D52EC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>
                  <a:extLst>
                    <a:ext uri="{FF2B5EF4-FFF2-40B4-BE49-F238E27FC236}">
                      <a16:creationId xmlns:a16="http://schemas.microsoft.com/office/drawing/2014/main" id="{2E827F88-9C9E-4F3F-92CD-DF7CFDDFD3B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27" name="Rectangle 225">
                  <a:extLst>
                    <a:ext uri="{FF2B5EF4-FFF2-40B4-BE49-F238E27FC236}">
                      <a16:creationId xmlns:a16="http://schemas.microsoft.com/office/drawing/2014/main" id="{98DAC13F-99C2-4116-B58E-0454A5D2F91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1" name="Group 226">
                <a:extLst>
                  <a:ext uri="{FF2B5EF4-FFF2-40B4-BE49-F238E27FC236}">
                    <a16:creationId xmlns:a16="http://schemas.microsoft.com/office/drawing/2014/main" id="{72B731E9-400F-4A51-9D14-7B25EC675A5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>
                  <a:extLst>
                    <a:ext uri="{FF2B5EF4-FFF2-40B4-BE49-F238E27FC236}">
                      <a16:creationId xmlns:a16="http://schemas.microsoft.com/office/drawing/2014/main" id="{AFD48AB4-AE57-4423-9B22-220412CDDB2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25" name="Rectangle 228">
                  <a:extLst>
                    <a:ext uri="{FF2B5EF4-FFF2-40B4-BE49-F238E27FC236}">
                      <a16:creationId xmlns:a16="http://schemas.microsoft.com/office/drawing/2014/main" id="{73A69F62-123D-4050-9C4C-74603555C47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2" name="Group 229">
                <a:extLst>
                  <a:ext uri="{FF2B5EF4-FFF2-40B4-BE49-F238E27FC236}">
                    <a16:creationId xmlns:a16="http://schemas.microsoft.com/office/drawing/2014/main" id="{E0B53B8E-4756-445C-BA55-3F80A750504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>
                  <a:extLst>
                    <a:ext uri="{FF2B5EF4-FFF2-40B4-BE49-F238E27FC236}">
                      <a16:creationId xmlns:a16="http://schemas.microsoft.com/office/drawing/2014/main" id="{A282A7FF-0D1E-4D27-BE17-FCA3512D21E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23" name="Rectangle 231">
                  <a:extLst>
                    <a:ext uri="{FF2B5EF4-FFF2-40B4-BE49-F238E27FC236}">
                      <a16:creationId xmlns:a16="http://schemas.microsoft.com/office/drawing/2014/main" id="{1C3D7929-7AE8-4AD7-80BE-D63E8D3E800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3" name="Group 232">
                <a:extLst>
                  <a:ext uri="{FF2B5EF4-FFF2-40B4-BE49-F238E27FC236}">
                    <a16:creationId xmlns:a16="http://schemas.microsoft.com/office/drawing/2014/main" id="{3CAD19DB-F281-480F-9F45-1974C98EFA3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>
                  <a:extLst>
                    <a:ext uri="{FF2B5EF4-FFF2-40B4-BE49-F238E27FC236}">
                      <a16:creationId xmlns:a16="http://schemas.microsoft.com/office/drawing/2014/main" id="{F7A9A203-C894-42DA-8C21-91CE672A688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21" name="Rectangle 234">
                  <a:extLst>
                    <a:ext uri="{FF2B5EF4-FFF2-40B4-BE49-F238E27FC236}">
                      <a16:creationId xmlns:a16="http://schemas.microsoft.com/office/drawing/2014/main" id="{982A578B-14E2-4983-9D50-4EAACF0A2D6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4" name="Group 235">
                <a:extLst>
                  <a:ext uri="{FF2B5EF4-FFF2-40B4-BE49-F238E27FC236}">
                    <a16:creationId xmlns:a16="http://schemas.microsoft.com/office/drawing/2014/main" id="{EA7372F4-D890-4871-95A4-22A9E21F918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>
                  <a:extLst>
                    <a:ext uri="{FF2B5EF4-FFF2-40B4-BE49-F238E27FC236}">
                      <a16:creationId xmlns:a16="http://schemas.microsoft.com/office/drawing/2014/main" id="{15476C49-0CF0-48F7-9F92-9BCFCA0D511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9" name="Rectangle 237">
                  <a:extLst>
                    <a:ext uri="{FF2B5EF4-FFF2-40B4-BE49-F238E27FC236}">
                      <a16:creationId xmlns:a16="http://schemas.microsoft.com/office/drawing/2014/main" id="{0EB85D16-0928-427E-9890-2C39D69882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5" name="Group 238">
                <a:extLst>
                  <a:ext uri="{FF2B5EF4-FFF2-40B4-BE49-F238E27FC236}">
                    <a16:creationId xmlns:a16="http://schemas.microsoft.com/office/drawing/2014/main" id="{E618F077-B52D-4857-A3E4-75775CA4469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>
                  <a:extLst>
                    <a:ext uri="{FF2B5EF4-FFF2-40B4-BE49-F238E27FC236}">
                      <a16:creationId xmlns:a16="http://schemas.microsoft.com/office/drawing/2014/main" id="{5D443974-C2FC-46E8-982D-215C5A31078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7" name="Rectangle 240">
                  <a:extLst>
                    <a:ext uri="{FF2B5EF4-FFF2-40B4-BE49-F238E27FC236}">
                      <a16:creationId xmlns:a16="http://schemas.microsoft.com/office/drawing/2014/main" id="{4BC12FFF-3B14-4E03-9256-F4D34BC28DA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</p:grpSp>
      </p:grpSp>
      <p:pic>
        <p:nvPicPr>
          <p:cNvPr id="243" name="Picture 246" descr="posbul1a">
            <a:extLst>
              <a:ext uri="{FF2B5EF4-FFF2-40B4-BE49-F238E27FC236}">
                <a16:creationId xmlns:a16="http://schemas.microsoft.com/office/drawing/2014/main" id="{1212EE83-A3B2-44A1-89BC-9C42305F62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43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85FE012-D7CA-4284-ADC1-73B34D8FF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406AB1C-13B9-411C-BE78-ACC34ACA2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91C3D28-C265-4441-8641-52BF1BF7C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C64E-9642-425C-A4BF-63E32309994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0909570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815C6A4D-E526-4E62-A8DD-E5DCE615A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8DAA0ACF-9316-4FCF-81AD-3D26338F1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7E480CB9-51E3-4B83-9258-D36E560B8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79648-8D05-431C-A49F-5726F6E245E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4855561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463050BB-9B0D-4C1D-9DE9-25D32A23A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B584238A-463F-4AD8-910D-084CE08FB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D09DC8EB-6828-4935-B0AA-5F8D67D49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C42FB-078D-491F-93BF-C2BB9AE077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7467178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6992196E-BDFE-487C-9318-BC98CB118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FFD2BC02-E9A9-41D8-AC4E-C9EF08C864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96D6BEB6-06ED-4CFB-B14C-E73F0DA5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015C1-33B9-4782-B4EB-4A338C12D2A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7239463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3BE6888C-16E1-4865-8C33-75671898C3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BA89866A-03FC-4A4B-B337-2039CDC74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64BAC829-6A92-476D-B4CA-6DBD3AA3A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0ADE-FB19-4698-BB01-43204C05AF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213689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1B7983D7-DFB3-403F-BE6E-B57754410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6C3F2DE4-91B7-41DE-8667-650D0E601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9C21521-3CEC-461B-9F40-11EFC7B99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5E212-CA5A-49D8-9819-939D9F1CAFA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107419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1410D719-3919-4D79-9A27-D869E5A77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2">
            <a:extLst>
              <a:ext uri="{FF2B5EF4-FFF2-40B4-BE49-F238E27FC236}">
                <a16:creationId xmlns:a16="http://schemas.microsoft.com/office/drawing/2014/main" id="{51406E8A-0AA8-43E9-8BCF-8588FCAA9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C7BA4FB5-EDE0-4985-BF5B-1595D9DAB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908D-795F-464C-BB72-40B4F8E5712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108385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B13E6E2A-8064-42FE-92C9-A2CFA50A8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B1AAF639-CAB8-4459-AC19-F2858AC82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D518A90B-35B2-480C-A857-733823B93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B471-0D7F-4E05-BBD0-98F5C2F428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168848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>
            <a:extLst>
              <a:ext uri="{FF2B5EF4-FFF2-40B4-BE49-F238E27FC236}">
                <a16:creationId xmlns:a16="http://schemas.microsoft.com/office/drawing/2014/main" id="{1160C5FD-4506-446A-83D8-62CFE433C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486CF86A-9FD1-40F4-91FC-3A38CA9CF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AD2EBD65-F38E-4A70-9DD2-426238A30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67C8-0841-4F38-BBEA-FC27A221AA8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441142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488BA849-9BAC-42EB-B363-042DA07C4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A35B0AD7-7A79-4396-BC78-1E792C4E3F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DC1004D2-90B4-4DD0-9B1A-B680E8E4C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2DD22-7FEE-4817-AF85-421B28AC298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5587756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D4CC5F0E-D760-4F0E-BE29-14519735B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A5198879-010F-4A43-8106-B40F5673E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E1D8B86-3F50-492E-8CED-915275A61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BA8A-8A61-412D-98EA-4CB367EE24E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0301795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FE18487-B1C3-465B-90F2-76071539ACFB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4481BA2E-7114-4632-902B-3B122090F9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5D560DCD-7146-4BDE-8255-432A25653E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>
                  <a:extLst>
                    <a:ext uri="{FF2B5EF4-FFF2-40B4-BE49-F238E27FC236}">
                      <a16:creationId xmlns:a16="http://schemas.microsoft.com/office/drawing/2014/main" id="{A8A27121-210F-40D2-974A-4241DFFDA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84" name="Rectangle 6">
                  <a:extLst>
                    <a:ext uri="{FF2B5EF4-FFF2-40B4-BE49-F238E27FC236}">
                      <a16:creationId xmlns:a16="http://schemas.microsoft.com/office/drawing/2014/main" id="{68C2AE23-DE17-4296-A830-7FBA7F025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85" name="Rectangle 7">
                  <a:extLst>
                    <a:ext uri="{FF2B5EF4-FFF2-40B4-BE49-F238E27FC236}">
                      <a16:creationId xmlns:a16="http://schemas.microsoft.com/office/drawing/2014/main" id="{64561215-A1D3-43AB-8FB8-789D508C1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86" name="Rectangle 8">
                  <a:extLst>
                    <a:ext uri="{FF2B5EF4-FFF2-40B4-BE49-F238E27FC236}">
                      <a16:creationId xmlns:a16="http://schemas.microsoft.com/office/drawing/2014/main" id="{FF4A6385-7F12-4DF1-AEBA-29D3EFDD0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87" name="Rectangle 9">
                  <a:extLst>
                    <a:ext uri="{FF2B5EF4-FFF2-40B4-BE49-F238E27FC236}">
                      <a16:creationId xmlns:a16="http://schemas.microsoft.com/office/drawing/2014/main" id="{CF74395A-17C7-45E7-B3AC-D85710FB8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59" name="Group 10">
                <a:extLst>
                  <a:ext uri="{FF2B5EF4-FFF2-40B4-BE49-F238E27FC236}">
                    <a16:creationId xmlns:a16="http://schemas.microsoft.com/office/drawing/2014/main" id="{D76038EB-11FC-459C-8CE5-F4966CC0E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>
                  <a:extLst>
                    <a:ext uri="{FF2B5EF4-FFF2-40B4-BE49-F238E27FC236}">
                      <a16:creationId xmlns:a16="http://schemas.microsoft.com/office/drawing/2014/main" id="{8E45266A-5923-4E1D-B3A4-6219EBCB4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79" name="Rectangle 12">
                  <a:extLst>
                    <a:ext uri="{FF2B5EF4-FFF2-40B4-BE49-F238E27FC236}">
                      <a16:creationId xmlns:a16="http://schemas.microsoft.com/office/drawing/2014/main" id="{74422509-6622-4D8A-90D0-13F51A31E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80" name="Rectangle 13">
                  <a:extLst>
                    <a:ext uri="{FF2B5EF4-FFF2-40B4-BE49-F238E27FC236}">
                      <a16:creationId xmlns:a16="http://schemas.microsoft.com/office/drawing/2014/main" id="{511444B0-DAC3-4A63-ABE0-1D458FE7D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81" name="Rectangle 14">
                  <a:extLst>
                    <a:ext uri="{FF2B5EF4-FFF2-40B4-BE49-F238E27FC236}">
                      <a16:creationId xmlns:a16="http://schemas.microsoft.com/office/drawing/2014/main" id="{0A378173-8D95-4AEC-AB41-6B1542459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82" name="Rectangle 15">
                  <a:extLst>
                    <a:ext uri="{FF2B5EF4-FFF2-40B4-BE49-F238E27FC236}">
                      <a16:creationId xmlns:a16="http://schemas.microsoft.com/office/drawing/2014/main" id="{4D9FC0A9-3341-4970-9E88-91ECC4BE6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60" name="Group 16">
                <a:extLst>
                  <a:ext uri="{FF2B5EF4-FFF2-40B4-BE49-F238E27FC236}">
                    <a16:creationId xmlns:a16="http://schemas.microsoft.com/office/drawing/2014/main" id="{BFEA3492-AE63-4DFC-91A4-FEEDCCC4F6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>
                  <a:extLst>
                    <a:ext uri="{FF2B5EF4-FFF2-40B4-BE49-F238E27FC236}">
                      <a16:creationId xmlns:a16="http://schemas.microsoft.com/office/drawing/2014/main" id="{0A81AFE9-C7BB-4616-B0BA-9298FE35C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74" name="Rectangle 18">
                  <a:extLst>
                    <a:ext uri="{FF2B5EF4-FFF2-40B4-BE49-F238E27FC236}">
                      <a16:creationId xmlns:a16="http://schemas.microsoft.com/office/drawing/2014/main" id="{23D21DE4-5A79-4E4C-8EAE-26EBFE038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75" name="Rectangle 19">
                  <a:extLst>
                    <a:ext uri="{FF2B5EF4-FFF2-40B4-BE49-F238E27FC236}">
                      <a16:creationId xmlns:a16="http://schemas.microsoft.com/office/drawing/2014/main" id="{BA29621B-194A-434F-8461-B52341A69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76" name="Rectangle 20">
                  <a:extLst>
                    <a:ext uri="{FF2B5EF4-FFF2-40B4-BE49-F238E27FC236}">
                      <a16:creationId xmlns:a16="http://schemas.microsoft.com/office/drawing/2014/main" id="{49E48747-A591-414F-BEF8-5CBB26A08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77" name="Rectangle 21">
                  <a:extLst>
                    <a:ext uri="{FF2B5EF4-FFF2-40B4-BE49-F238E27FC236}">
                      <a16:creationId xmlns:a16="http://schemas.microsoft.com/office/drawing/2014/main" id="{50771FA5-505F-4C0B-98A6-D0C0593CD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61" name="Group 22">
                <a:extLst>
                  <a:ext uri="{FF2B5EF4-FFF2-40B4-BE49-F238E27FC236}">
                    <a16:creationId xmlns:a16="http://schemas.microsoft.com/office/drawing/2014/main" id="{56235C0A-965F-4F5E-92F8-9ADB0D0B9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>
                  <a:extLst>
                    <a:ext uri="{FF2B5EF4-FFF2-40B4-BE49-F238E27FC236}">
                      <a16:creationId xmlns:a16="http://schemas.microsoft.com/office/drawing/2014/main" id="{C89125ED-4234-40D4-8A02-C430E3E85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69" name="Rectangle 24">
                  <a:extLst>
                    <a:ext uri="{FF2B5EF4-FFF2-40B4-BE49-F238E27FC236}">
                      <a16:creationId xmlns:a16="http://schemas.microsoft.com/office/drawing/2014/main" id="{219376DB-95DC-488B-AC3B-391049810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70" name="Rectangle 25">
                  <a:extLst>
                    <a:ext uri="{FF2B5EF4-FFF2-40B4-BE49-F238E27FC236}">
                      <a16:creationId xmlns:a16="http://schemas.microsoft.com/office/drawing/2014/main" id="{896BBE1E-DEA9-443E-89F2-00A3B25C5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71" name="Rectangle 26">
                  <a:extLst>
                    <a:ext uri="{FF2B5EF4-FFF2-40B4-BE49-F238E27FC236}">
                      <a16:creationId xmlns:a16="http://schemas.microsoft.com/office/drawing/2014/main" id="{C233E6BF-95D5-4E9B-9B80-0561A39BA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72" name="Rectangle 27">
                  <a:extLst>
                    <a:ext uri="{FF2B5EF4-FFF2-40B4-BE49-F238E27FC236}">
                      <a16:creationId xmlns:a16="http://schemas.microsoft.com/office/drawing/2014/main" id="{AF073B8B-AE28-4783-9EA0-DAF89A641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62" name="Group 28">
                <a:extLst>
                  <a:ext uri="{FF2B5EF4-FFF2-40B4-BE49-F238E27FC236}">
                    <a16:creationId xmlns:a16="http://schemas.microsoft.com/office/drawing/2014/main" id="{2AA4F506-6F1E-4710-BFA4-EB49477AB0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>
                  <a:extLst>
                    <a:ext uri="{FF2B5EF4-FFF2-40B4-BE49-F238E27FC236}">
                      <a16:creationId xmlns:a16="http://schemas.microsoft.com/office/drawing/2014/main" id="{AA83931D-D345-4DE6-815E-AC39E74FB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64" name="Rectangle 30">
                  <a:extLst>
                    <a:ext uri="{FF2B5EF4-FFF2-40B4-BE49-F238E27FC236}">
                      <a16:creationId xmlns:a16="http://schemas.microsoft.com/office/drawing/2014/main" id="{5F241D17-961A-48A0-9C38-E4E540584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65" name="Rectangle 31">
                  <a:extLst>
                    <a:ext uri="{FF2B5EF4-FFF2-40B4-BE49-F238E27FC236}">
                      <a16:creationId xmlns:a16="http://schemas.microsoft.com/office/drawing/2014/main" id="{978A0070-AAE4-41D9-B153-DE1E8D65F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66" name="Rectangle 32">
                  <a:extLst>
                    <a:ext uri="{FF2B5EF4-FFF2-40B4-BE49-F238E27FC236}">
                      <a16:creationId xmlns:a16="http://schemas.microsoft.com/office/drawing/2014/main" id="{4B37528B-EC6D-4917-9BB5-D1CFA5D48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67" name="Rectangle 33">
                  <a:extLst>
                    <a:ext uri="{FF2B5EF4-FFF2-40B4-BE49-F238E27FC236}">
                      <a16:creationId xmlns:a16="http://schemas.microsoft.com/office/drawing/2014/main" id="{D4FA919A-23CC-493E-9D15-D5DF3687B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</p:grpSp>
        <p:grpSp>
          <p:nvGrpSpPr>
            <p:cNvPr id="1033" name="Group 34">
              <a:extLst>
                <a:ext uri="{FF2B5EF4-FFF2-40B4-BE49-F238E27FC236}">
                  <a16:creationId xmlns:a16="http://schemas.microsoft.com/office/drawing/2014/main" id="{8BDFD3DC-ED73-4462-B5BB-0C8F44E603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>
                <a:extLst>
                  <a:ext uri="{FF2B5EF4-FFF2-40B4-BE49-F238E27FC236}">
                    <a16:creationId xmlns:a16="http://schemas.microsoft.com/office/drawing/2014/main" id="{423AAA95-F841-4024-8751-9C330019C88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>
                  <a:extLst>
                    <a:ext uri="{FF2B5EF4-FFF2-40B4-BE49-F238E27FC236}">
                      <a16:creationId xmlns:a16="http://schemas.microsoft.com/office/drawing/2014/main" id="{4D01D5D8-FF35-428B-8FE4-91A82397836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57" name="Rectangle 37">
                  <a:extLst>
                    <a:ext uri="{FF2B5EF4-FFF2-40B4-BE49-F238E27FC236}">
                      <a16:creationId xmlns:a16="http://schemas.microsoft.com/office/drawing/2014/main" id="{1B097466-EC13-4DD0-8ED9-205BBB61C2F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35" name="Group 38">
                <a:extLst>
                  <a:ext uri="{FF2B5EF4-FFF2-40B4-BE49-F238E27FC236}">
                    <a16:creationId xmlns:a16="http://schemas.microsoft.com/office/drawing/2014/main" id="{AAFA3AE9-F15A-44FB-B2C2-F319378F667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>
                  <a:extLst>
                    <a:ext uri="{FF2B5EF4-FFF2-40B4-BE49-F238E27FC236}">
                      <a16:creationId xmlns:a16="http://schemas.microsoft.com/office/drawing/2014/main" id="{940BEF98-62FA-4E6A-AB10-126A991355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55" name="Rectangle 40">
                  <a:extLst>
                    <a:ext uri="{FF2B5EF4-FFF2-40B4-BE49-F238E27FC236}">
                      <a16:creationId xmlns:a16="http://schemas.microsoft.com/office/drawing/2014/main" id="{B1061553-B4A1-4AB9-99E3-9210E64A0E8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36" name="Group 41">
                <a:extLst>
                  <a:ext uri="{FF2B5EF4-FFF2-40B4-BE49-F238E27FC236}">
                    <a16:creationId xmlns:a16="http://schemas.microsoft.com/office/drawing/2014/main" id="{16515DF2-60AA-4ED8-BA1E-7E9B17DFD31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>
                  <a:extLst>
                    <a:ext uri="{FF2B5EF4-FFF2-40B4-BE49-F238E27FC236}">
                      <a16:creationId xmlns:a16="http://schemas.microsoft.com/office/drawing/2014/main" id="{6F01B933-46E2-4AC7-A890-D9A48EEC7DC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53" name="Rectangle 43">
                  <a:extLst>
                    <a:ext uri="{FF2B5EF4-FFF2-40B4-BE49-F238E27FC236}">
                      <a16:creationId xmlns:a16="http://schemas.microsoft.com/office/drawing/2014/main" id="{E781C4B5-0843-48F5-828C-99EB536167A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37" name="Group 44">
                <a:extLst>
                  <a:ext uri="{FF2B5EF4-FFF2-40B4-BE49-F238E27FC236}">
                    <a16:creationId xmlns:a16="http://schemas.microsoft.com/office/drawing/2014/main" id="{83F16ED4-6713-4F52-BE78-39C58EEA649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>
                  <a:extLst>
                    <a:ext uri="{FF2B5EF4-FFF2-40B4-BE49-F238E27FC236}">
                      <a16:creationId xmlns:a16="http://schemas.microsoft.com/office/drawing/2014/main" id="{83603448-4ADB-4F8C-BA06-1D7020D5639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51" name="Rectangle 46">
                  <a:extLst>
                    <a:ext uri="{FF2B5EF4-FFF2-40B4-BE49-F238E27FC236}">
                      <a16:creationId xmlns:a16="http://schemas.microsoft.com/office/drawing/2014/main" id="{B6AD7541-5CBD-40C8-AC36-59E571F8C26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38" name="Group 47">
                <a:extLst>
                  <a:ext uri="{FF2B5EF4-FFF2-40B4-BE49-F238E27FC236}">
                    <a16:creationId xmlns:a16="http://schemas.microsoft.com/office/drawing/2014/main" id="{B79D871A-5961-4CB8-9E2E-45E86B6DF34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>
                  <a:extLst>
                    <a:ext uri="{FF2B5EF4-FFF2-40B4-BE49-F238E27FC236}">
                      <a16:creationId xmlns:a16="http://schemas.microsoft.com/office/drawing/2014/main" id="{8E1DD57C-98DD-4F5C-B38C-4391474E613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49" name="Rectangle 49">
                  <a:extLst>
                    <a:ext uri="{FF2B5EF4-FFF2-40B4-BE49-F238E27FC236}">
                      <a16:creationId xmlns:a16="http://schemas.microsoft.com/office/drawing/2014/main" id="{F5F2B53B-DE82-445D-8BBE-ADD91DB159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39" name="Group 50">
                <a:extLst>
                  <a:ext uri="{FF2B5EF4-FFF2-40B4-BE49-F238E27FC236}">
                    <a16:creationId xmlns:a16="http://schemas.microsoft.com/office/drawing/2014/main" id="{5D816D39-8BBF-40B3-94F2-3830CF87592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>
                  <a:extLst>
                    <a:ext uri="{FF2B5EF4-FFF2-40B4-BE49-F238E27FC236}">
                      <a16:creationId xmlns:a16="http://schemas.microsoft.com/office/drawing/2014/main" id="{23AF1CFC-AF9A-4FE8-8FE5-F0549923A0C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47" name="Rectangle 52">
                  <a:extLst>
                    <a:ext uri="{FF2B5EF4-FFF2-40B4-BE49-F238E27FC236}">
                      <a16:creationId xmlns:a16="http://schemas.microsoft.com/office/drawing/2014/main" id="{7E1D9264-ADF0-4D88-8D7F-773C252D7F8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40" name="Group 53">
                <a:extLst>
                  <a:ext uri="{FF2B5EF4-FFF2-40B4-BE49-F238E27FC236}">
                    <a16:creationId xmlns:a16="http://schemas.microsoft.com/office/drawing/2014/main" id="{84F8D350-7FF3-44F0-8C8C-BCE371E11EE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>
                  <a:extLst>
                    <a:ext uri="{FF2B5EF4-FFF2-40B4-BE49-F238E27FC236}">
                      <a16:creationId xmlns:a16="http://schemas.microsoft.com/office/drawing/2014/main" id="{FCFC8A11-11B0-47A0-9F5D-41C63326B39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45" name="Rectangle 55">
                  <a:extLst>
                    <a:ext uri="{FF2B5EF4-FFF2-40B4-BE49-F238E27FC236}">
                      <a16:creationId xmlns:a16="http://schemas.microsoft.com/office/drawing/2014/main" id="{C861A23E-0CF8-4369-AE8A-3499FB5D99C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  <p:grpSp>
            <p:nvGrpSpPr>
              <p:cNvPr id="1041" name="Group 56">
                <a:extLst>
                  <a:ext uri="{FF2B5EF4-FFF2-40B4-BE49-F238E27FC236}">
                    <a16:creationId xmlns:a16="http://schemas.microsoft.com/office/drawing/2014/main" id="{6BC89578-02B1-43AF-BE00-81A1C0080AF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>
                  <a:extLst>
                    <a:ext uri="{FF2B5EF4-FFF2-40B4-BE49-F238E27FC236}">
                      <a16:creationId xmlns:a16="http://schemas.microsoft.com/office/drawing/2014/main" id="{2520D033-9EE2-435F-B8D2-718692376A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  <p:sp>
              <p:nvSpPr>
                <p:cNvPr id="1043" name="Rectangle 58">
                  <a:extLst>
                    <a:ext uri="{FF2B5EF4-FFF2-40B4-BE49-F238E27FC236}">
                      <a16:creationId xmlns:a16="http://schemas.microsoft.com/office/drawing/2014/main" id="{78FDF0EB-E7F8-41BD-864C-A0DBBDA49C2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l-GR" altLang="el-GR"/>
                </a:p>
              </p:txBody>
            </p:sp>
          </p:grpSp>
        </p:grpSp>
      </p:grpSp>
      <p:sp>
        <p:nvSpPr>
          <p:cNvPr id="1027" name="Rectangle 59">
            <a:extLst>
              <a:ext uri="{FF2B5EF4-FFF2-40B4-BE49-F238E27FC236}">
                <a16:creationId xmlns:a16="http://schemas.microsoft.com/office/drawing/2014/main" id="{5DC7414E-7C69-4A70-80AE-0EE18C32E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8" name="Rectangle 60">
            <a:extLst>
              <a:ext uri="{FF2B5EF4-FFF2-40B4-BE49-F238E27FC236}">
                <a16:creationId xmlns:a16="http://schemas.microsoft.com/office/drawing/2014/main" id="{A929F53A-9D0D-4EC3-A558-CA456E347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3133" name="Rectangle 61">
            <a:extLst>
              <a:ext uri="{FF2B5EF4-FFF2-40B4-BE49-F238E27FC236}">
                <a16:creationId xmlns:a16="http://schemas.microsoft.com/office/drawing/2014/main" id="{E049FB77-3202-4155-9AFE-95E4BABF40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5DC5C1FB-69EE-4BA9-972C-0DCC36170E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EE6BB37C-9510-4A09-9783-470206E040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4A4177E-0B68-4D98-BF00-5EC316A56D1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.pn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.pn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.png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7541FE0-5F4C-499A-8B66-0E55DB9762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62263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ΙΣΟΜΟΡΦΙΑ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AE55BCA-3063-44DF-9170-DF0D8E616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3C80581-D070-4B34-8444-9E493006C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1438275"/>
            <a:ext cx="7521575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2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Πολυμορφία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ονομάζουμε το φαινόμενο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κατά το οποίο ένα ορυκτό με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συγκεκριμένη χημική σύσταση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εμφανίζεται με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περισσότερες κρυσταλλικές δομές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2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Εάν οι δομές (μορφές) είναι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δύο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ονομάζεται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διμορφία</a:t>
            </a:r>
          </a:p>
          <a:p>
            <a:pPr eaLnBrk="1" hangingPunct="1">
              <a:lnSpc>
                <a:spcPct val="110000"/>
              </a:lnSpc>
              <a:spcBef>
                <a:spcPct val="12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Εάν οι δομές είναι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πάνω από δύο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ονομάζεται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πολυμορφία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A1D1E8-7F6C-4CC0-A96C-45B739A49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ΔΙΜΟΡΦΙΑ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D732FC3-2791-4721-A271-F1779761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85740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7842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1436688" algn="l"/>
                <a:tab pos="4935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Γραφίτης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(Εξαγωνικό)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Διαμάντι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(Κυβικό)</a:t>
            </a:r>
          </a:p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ZnS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Σφαλερίτης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(Κυβικό) 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Βουρτσίτης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(Εξαγωνικό)</a:t>
            </a:r>
          </a:p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FeS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Σιδηροπυρίτης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(Κυβικό) 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Μαρκασίτης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(Ρομβικό)</a:t>
            </a:r>
          </a:p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CaCO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Ασβεστίτης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(Τριγωνικό) 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Αραγωνίτης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(Ρομβικό)</a:t>
            </a:r>
          </a:p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KAlSi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8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Σανίδινο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(Μονοκλινές) 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Μικροκλινής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(Τρικλινές)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A70F36D-E6E7-4635-BFA0-7171474BD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ΔΙΜΟΡΦΙΑ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2A61110-C44A-48DF-AFFE-BBA7D60C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7807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7842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1436688" algn="l"/>
                <a:tab pos="4935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Γραφίτης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(Εξαγωνικό)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Διαμάντι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(Κυβικό)</a:t>
            </a:r>
          </a:p>
        </p:txBody>
      </p:sp>
      <p:pic>
        <p:nvPicPr>
          <p:cNvPr id="14340" name="Εικόνα 1">
            <a:extLst>
              <a:ext uri="{FF2B5EF4-FFF2-40B4-BE49-F238E27FC236}">
                <a16:creationId xmlns:a16="http://schemas.microsoft.com/office/drawing/2014/main" id="{AC4B1B60-5372-490B-A062-23B45DF64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76488"/>
            <a:ext cx="43195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Εικόνα 2">
            <a:extLst>
              <a:ext uri="{FF2B5EF4-FFF2-40B4-BE49-F238E27FC236}">
                <a16:creationId xmlns:a16="http://schemas.microsoft.com/office/drawing/2014/main" id="{1F22D653-B64E-4BF6-B366-E66DA585C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376488"/>
            <a:ext cx="43195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0" descr="Εικόνα8">
            <a:extLst>
              <a:ext uri="{FF2B5EF4-FFF2-40B4-BE49-F238E27FC236}">
                <a16:creationId xmlns:a16="http://schemas.microsoft.com/office/drawing/2014/main" id="{F2F28E64-FBE7-4797-8B05-21D5B687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060575"/>
            <a:ext cx="1871662" cy="1987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59" descr="Εικόνα9">
            <a:extLst>
              <a:ext uri="{FF2B5EF4-FFF2-40B4-BE49-F238E27FC236}">
                <a16:creationId xmlns:a16="http://schemas.microsoft.com/office/drawing/2014/main" id="{4D95FF56-C315-4699-BF96-1865F32B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65625"/>
            <a:ext cx="1871662" cy="1981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4554" name="Group 58">
            <a:extLst>
              <a:ext uri="{FF2B5EF4-FFF2-40B4-BE49-F238E27FC236}">
                <a16:creationId xmlns:a16="http://schemas.microsoft.com/office/drawing/2014/main" id="{99889101-3233-4779-BAAF-2C4A72EA01CE}"/>
              </a:ext>
            </a:extLst>
          </p:cNvPr>
          <p:cNvGraphicFramePr>
            <a:graphicFrameLocks noGrp="1"/>
          </p:cNvGraphicFramePr>
          <p:nvPr/>
        </p:nvGraphicFramePr>
        <p:xfrm>
          <a:off x="334963" y="765175"/>
          <a:ext cx="8558212" cy="5797550"/>
        </p:xfrm>
        <a:graphic>
          <a:graphicData uri="http://schemas.openxmlformats.org/drawingml/2006/table">
            <a:tbl>
              <a:tblPr/>
              <a:tblGrid>
                <a:gridCol w="186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Ορυκτό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Χημικός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τύπος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(χημική σύσταση)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Κρυσταλλικό σύστημα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el-GR" alt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Κρυσταλλική δομή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el-GR" alt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Διαμάντι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  <a:endParaRPr kumimoji="0" lang="el-GR" altLang="el-GR" sz="28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Κυβικό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Γραφίτης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  <a:endParaRPr kumimoji="0" lang="el-GR" altLang="el-GR" sz="28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Εξαγωνικό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Εικόνα 2">
            <a:extLst>
              <a:ext uri="{FF2B5EF4-FFF2-40B4-BE49-F238E27FC236}">
                <a16:creationId xmlns:a16="http://schemas.microsoft.com/office/drawing/2014/main" id="{64629AED-D8FA-492E-8157-199000DC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2349500"/>
            <a:ext cx="43195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E8DC4F64-ECCC-421F-B9D7-7B1390B64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ΔΙΜΟΡΦΙΑ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07435A8-023D-4803-81D4-E0A623D01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784225">
              <a:spcBef>
                <a:spcPct val="20000"/>
              </a:spcBef>
              <a:buSzPct val="80000"/>
              <a:buBlip>
                <a:blip r:embed="rId3"/>
              </a:buBlip>
              <a:tabLst>
                <a:tab pos="1436688" algn="l"/>
                <a:tab pos="4935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CaCO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Ασβεστίτης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(Τριγωνικό) 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Αραγωνίτης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(Ρομβικό)</a:t>
            </a:r>
          </a:p>
        </p:txBody>
      </p:sp>
      <p:pic>
        <p:nvPicPr>
          <p:cNvPr id="16389" name="Εικόνα 3">
            <a:extLst>
              <a:ext uri="{FF2B5EF4-FFF2-40B4-BE49-F238E27FC236}">
                <a16:creationId xmlns:a16="http://schemas.microsoft.com/office/drawing/2014/main" id="{FCD30A6D-BE31-4B67-A0A3-1C31288EB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54263"/>
            <a:ext cx="4321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71" name="Group 27">
            <a:extLst>
              <a:ext uri="{FF2B5EF4-FFF2-40B4-BE49-F238E27FC236}">
                <a16:creationId xmlns:a16="http://schemas.microsoft.com/office/drawing/2014/main" id="{31862378-790F-4512-B1CE-38FAD0D14C97}"/>
              </a:ext>
            </a:extLst>
          </p:cNvPr>
          <p:cNvGraphicFramePr>
            <a:graphicFrameLocks noGrp="1"/>
          </p:cNvGraphicFramePr>
          <p:nvPr/>
        </p:nvGraphicFramePr>
        <p:xfrm>
          <a:off x="334963" y="765175"/>
          <a:ext cx="8558212" cy="5797550"/>
        </p:xfrm>
        <a:graphic>
          <a:graphicData uri="http://schemas.openxmlformats.org/drawingml/2006/table">
            <a:tbl>
              <a:tblPr/>
              <a:tblGrid>
                <a:gridCol w="186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Ορυκτό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Χημικός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τύπος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(χημική σύσταση)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Κρυσταλλικό σύστημα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el-GR" alt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Κρυσταλλική δομή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el-GR" alt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1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Ασβεστίτης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CaCO</a:t>
                      </a:r>
                      <a:r>
                        <a:rPr kumimoji="0" lang="en-US" altLang="el-GR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l-GR" altLang="el-GR" sz="28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Τριγωνικό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Αραγωνίτης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CaCO</a:t>
                      </a:r>
                      <a:r>
                        <a:rPr kumimoji="0" lang="en-US" altLang="el-GR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l-GR" altLang="el-GR" sz="28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4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Ρομβικό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432" name="Picture 30" descr="calcite_001_s">
            <a:extLst>
              <a:ext uri="{FF2B5EF4-FFF2-40B4-BE49-F238E27FC236}">
                <a16:creationId xmlns:a16="http://schemas.microsoft.com/office/drawing/2014/main" id="{D7C8C523-BD57-4ED8-BEBD-B73CBEEE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22833" r="23616" b="21370"/>
          <a:stretch>
            <a:fillRect/>
          </a:stretch>
        </p:blipFill>
        <p:spPr bwMode="auto">
          <a:xfrm>
            <a:off x="6588125" y="2349500"/>
            <a:ext cx="2160588" cy="15128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3" name="Picture 31" descr="aragonite_001_s">
            <a:extLst>
              <a:ext uri="{FF2B5EF4-FFF2-40B4-BE49-F238E27FC236}">
                <a16:creationId xmlns:a16="http://schemas.microsoft.com/office/drawing/2014/main" id="{E73751BA-1AA4-4EF5-84CC-DC95857B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52963"/>
            <a:ext cx="2159000" cy="1477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25CE735-DDFD-4F74-893B-63352B007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ΔΙΜΟΡΦΙΑ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70A7AC7-9659-44F4-B2E2-B5CFEA237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865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7842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1436688" algn="l"/>
                <a:tab pos="4935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ZnS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Σφαλερίτης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(Κυβικό) 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Βουρτσίτης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(Εξαγωνικό)</a:t>
            </a:r>
          </a:p>
        </p:txBody>
      </p:sp>
      <p:pic>
        <p:nvPicPr>
          <p:cNvPr id="18436" name="Εικόνα 1">
            <a:extLst>
              <a:ext uri="{FF2B5EF4-FFF2-40B4-BE49-F238E27FC236}">
                <a16:creationId xmlns:a16="http://schemas.microsoft.com/office/drawing/2014/main" id="{EB40F0DB-11F4-44BB-A7BD-7A33A2A57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3211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Εικόνα 2">
            <a:extLst>
              <a:ext uri="{FF2B5EF4-FFF2-40B4-BE49-F238E27FC236}">
                <a16:creationId xmlns:a16="http://schemas.microsoft.com/office/drawing/2014/main" id="{D5BAFCBB-567A-44D4-9550-9EE541302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3211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F2BBCB3-B226-4A38-88A6-52CCB1FA9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ΔΙΜΟΡΦΙΑ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547008-50DB-42F9-A384-F0775C50E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840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7842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1436688" algn="l"/>
                <a:tab pos="49355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436688" algn="l"/>
                <a:tab pos="49355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FeS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Σιδηροπυρίτης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(Κυβικό) 	-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Μαρκασίτης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(Ρομβικό)</a:t>
            </a:r>
          </a:p>
        </p:txBody>
      </p:sp>
      <p:pic>
        <p:nvPicPr>
          <p:cNvPr id="19460" name="Εικόνα 1">
            <a:extLst>
              <a:ext uri="{FF2B5EF4-FFF2-40B4-BE49-F238E27FC236}">
                <a16:creationId xmlns:a16="http://schemas.microsoft.com/office/drawing/2014/main" id="{1374D404-4937-4142-8570-4A1DF0E86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332038"/>
            <a:ext cx="43195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Εικόνα 2">
            <a:extLst>
              <a:ext uri="{FF2B5EF4-FFF2-40B4-BE49-F238E27FC236}">
                <a16:creationId xmlns:a16="http://schemas.microsoft.com/office/drawing/2014/main" id="{236946E3-7C1C-4948-B2E3-116C10234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36800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642D318-D0D0-4A11-A0A1-FEBB7D816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53E5B75-3DF4-443D-8FE4-C2A145280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1125538"/>
            <a:ext cx="672623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842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1524000" algn="l"/>
                <a:tab pos="3773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TiO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Ρουτίλιο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(Τετραγωνικό)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Ανατάσης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(Τετραγωνικό)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Βρουκίτης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(Ρομβικό)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Al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Ανδαλουσίτης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(Ρομβικό)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Σιλλιμανίτης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(Ρομβικό)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Κυανίτης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(Τρικλινές)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α-χαλαζίας, β-χαλαζίας, </a:t>
            </a:r>
            <a:b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α-τριδυμίτης, β-τριδυμίτης,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	α-χριστοβαλίτης, β-χριστοβαλίτης, </a:t>
            </a:r>
            <a:b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κοεσίτης, στισοβίτης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ΚAlSi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Σανίδινο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Ορθόκλαστο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(Μονοκλινές)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Μικροκλινής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(Τρικλινές)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Fe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Σίδηρος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(α, β, γ, δ μορφές)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0CC8A17-50CF-4A0A-9504-7AACE1DA0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14560974-6095-4F28-89CB-853096C5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98550"/>
            <a:ext cx="4130675" cy="16303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defTabSz="7842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1524000" algn="l"/>
                <a:tab pos="3773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tabLst>
                <a:tab pos="804863" algn="l"/>
                <a:tab pos="1703388" algn="l"/>
              </a:tabLst>
              <a:defRPr/>
            </a:pPr>
            <a:r>
              <a:rPr lang="el-GR" altLang="el-GR" sz="2000" dirty="0">
                <a:solidFill>
                  <a:srgbClr val="FF0000"/>
                </a:solidFill>
                <a:latin typeface="Verdana" panose="020B0604030504040204" pitchFamily="34" charset="0"/>
              </a:rPr>
              <a:t>TiO</a:t>
            </a:r>
            <a:r>
              <a:rPr lang="el-GR" altLang="el-GR" sz="2000" baseline="-25000" dirty="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tabLst>
                <a:tab pos="804863" algn="l"/>
                <a:tab pos="1703388" algn="l"/>
              </a:tabLst>
              <a:defRPr/>
            </a:pPr>
            <a:endParaRPr lang="el-GR" altLang="el-GR" sz="2000" b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tabLst>
                <a:tab pos="804863" algn="l"/>
                <a:tab pos="2063750" algn="l"/>
              </a:tabLst>
              <a:defRPr/>
            </a:pPr>
            <a:r>
              <a:rPr lang="el-GR" altLang="el-GR" sz="2000" b="0" dirty="0">
                <a:solidFill>
                  <a:schemeClr val="bg1">
                    <a:lumMod val="10000"/>
                  </a:schemeClr>
                </a:solidFill>
                <a:latin typeface="Verdana" panose="020B0604030504040204" pitchFamily="34" charset="0"/>
              </a:rPr>
              <a:t>1. </a:t>
            </a:r>
            <a:r>
              <a:rPr lang="el-GR" altLang="el-GR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Ρουτίλιο</a:t>
            </a:r>
            <a: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	(Τετραγωνικό)</a:t>
            </a:r>
            <a:b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2. </a:t>
            </a:r>
            <a:r>
              <a:rPr lang="el-GR" altLang="el-GR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Ανατάσης</a:t>
            </a:r>
            <a: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 	(Τετραγωνικό)</a:t>
            </a:r>
            <a:b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3. </a:t>
            </a:r>
            <a:r>
              <a:rPr lang="el-GR" altLang="el-GR" sz="2000" dirty="0" err="1">
                <a:solidFill>
                  <a:srgbClr val="FF0000"/>
                </a:solidFill>
                <a:latin typeface="Verdana" panose="020B0604030504040204" pitchFamily="34" charset="0"/>
              </a:rPr>
              <a:t>Βρουκίτης</a:t>
            </a:r>
            <a: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 b="0" dirty="0">
                <a:solidFill>
                  <a:srgbClr val="000000"/>
                </a:solidFill>
                <a:latin typeface="Verdana" panose="020B0604030504040204" pitchFamily="34" charset="0"/>
              </a:rPr>
              <a:t>(Ρομβικό)</a:t>
            </a:r>
          </a:p>
        </p:txBody>
      </p:sp>
      <p:pic>
        <p:nvPicPr>
          <p:cNvPr id="21508" name="Εικόνα 1">
            <a:extLst>
              <a:ext uri="{FF2B5EF4-FFF2-40B4-BE49-F238E27FC236}">
                <a16:creationId xmlns:a16="http://schemas.microsoft.com/office/drawing/2014/main" id="{66E88BB0-8804-495C-B89B-89A7C8213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98550"/>
            <a:ext cx="35988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Εικόνα 2">
            <a:extLst>
              <a:ext uri="{FF2B5EF4-FFF2-40B4-BE49-F238E27FC236}">
                <a16:creationId xmlns:a16="http://schemas.microsoft.com/office/drawing/2014/main" id="{3AC75DF3-61BE-4645-925D-3A4EB949B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871913"/>
            <a:ext cx="3598863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Εικόνα 3">
            <a:extLst>
              <a:ext uri="{FF2B5EF4-FFF2-40B4-BE49-F238E27FC236}">
                <a16:creationId xmlns:a16="http://schemas.microsoft.com/office/drawing/2014/main" id="{5380044F-EFAD-4E87-A722-B9524DD43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03663"/>
            <a:ext cx="3598862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4">
            <a:extLst>
              <a:ext uri="{FF2B5EF4-FFF2-40B4-BE49-F238E27FC236}">
                <a16:creationId xmlns:a16="http://schemas.microsoft.com/office/drawing/2014/main" id="{824F2AC0-77F7-4A7A-8A70-5E8A58DC0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84538"/>
            <a:ext cx="40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FC640E88-26EF-473E-ADD4-62A139A7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21388"/>
            <a:ext cx="40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1B24D1F0-01D6-49DB-BE13-59A38F151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045200"/>
            <a:ext cx="404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3" descr="Εικόνα1">
            <a:extLst>
              <a:ext uri="{FF2B5EF4-FFF2-40B4-BE49-F238E27FC236}">
                <a16:creationId xmlns:a16="http://schemas.microsoft.com/office/drawing/2014/main" id="{CB0873C8-E85D-4AF0-8380-DF620E7A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08275"/>
            <a:ext cx="2024062" cy="29511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4408" name="Group 152">
            <a:extLst>
              <a:ext uri="{FF2B5EF4-FFF2-40B4-BE49-F238E27FC236}">
                <a16:creationId xmlns:a16="http://schemas.microsoft.com/office/drawing/2014/main" id="{D4DE0C3E-296A-4F69-B648-730C2DD90A78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765175"/>
          <a:ext cx="8472487" cy="5418138"/>
        </p:xfrm>
        <a:graphic>
          <a:graphicData uri="http://schemas.openxmlformats.org/drawingml/2006/table">
            <a:tbl>
              <a:tblPr/>
              <a:tblGrid>
                <a:gridCol w="21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Ορυκτό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Χημικός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τύπος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(χημική σύσταση)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Κρυσταλλικό σύστημα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el-GR" alt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Κρυσταλλική δομή</a:t>
                      </a: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Φορστερίτης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Mg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SiO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l-GR" altLang="el-GR" sz="20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Ρομβικό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Ολιβίνης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Mg</a:t>
                      </a: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,</a:t>
                      </a: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</a:t>
                      </a: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SiO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l-GR" altLang="el-GR" sz="20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Ρομβικό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Φαϋαλίτης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SiO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l-GR" altLang="el-GR" sz="20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Ρομβικό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916B3E8-8272-4147-958D-24A61BFAA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B8B72BB-C32A-4811-8C04-CFCD5180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4038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842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2417763" algn="l"/>
                <a:tab pos="3773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2417763" algn="l"/>
                <a:tab pos="377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2417763" algn="l"/>
                <a:tab pos="3773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2417763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2417763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17763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17763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17763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17763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Al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1.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Ανδαλουσίτης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(Ρομβικό)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2.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Σιλλιμανίτης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(Ρομβικό)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3.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Κυανίτης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(Τρικλινές)</a:t>
            </a:r>
          </a:p>
        </p:txBody>
      </p:sp>
      <p:pic>
        <p:nvPicPr>
          <p:cNvPr id="22532" name="Εικόνα 1">
            <a:extLst>
              <a:ext uri="{FF2B5EF4-FFF2-40B4-BE49-F238E27FC236}">
                <a16:creationId xmlns:a16="http://schemas.microsoft.com/office/drawing/2014/main" id="{784A9C95-A6C1-4552-ADEF-123EBB878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6004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Εικόνα 2">
            <a:extLst>
              <a:ext uri="{FF2B5EF4-FFF2-40B4-BE49-F238E27FC236}">
                <a16:creationId xmlns:a16="http://schemas.microsoft.com/office/drawing/2014/main" id="{A0F1146D-AE8B-4894-A197-1BF3678FE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60045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Εικόνα 3">
            <a:extLst>
              <a:ext uri="{FF2B5EF4-FFF2-40B4-BE49-F238E27FC236}">
                <a16:creationId xmlns:a16="http://schemas.microsoft.com/office/drawing/2014/main" id="{7BD7B28B-10AF-49ED-B584-E8D5C30A3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9370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B3DAA-2B45-4B5F-8A86-CCF66F19C98D}"/>
              </a:ext>
            </a:extLst>
          </p:cNvPr>
          <p:cNvSpPr txBox="1"/>
          <p:nvPr/>
        </p:nvSpPr>
        <p:spPr>
          <a:xfrm>
            <a:off x="5103813" y="3284538"/>
            <a:ext cx="4048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0E572-5C0D-4B84-8AD7-E04C1818DE11}"/>
              </a:ext>
            </a:extLst>
          </p:cNvPr>
          <p:cNvSpPr txBox="1"/>
          <p:nvPr/>
        </p:nvSpPr>
        <p:spPr>
          <a:xfrm>
            <a:off x="1287463" y="6021388"/>
            <a:ext cx="4048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22537" name="TextBox 8">
            <a:extLst>
              <a:ext uri="{FF2B5EF4-FFF2-40B4-BE49-F238E27FC236}">
                <a16:creationId xmlns:a16="http://schemas.microsoft.com/office/drawing/2014/main" id="{8A3034EE-6204-4C35-81FB-15104619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6045200"/>
            <a:ext cx="404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0D1979E-2B4D-4128-B6D5-98199B869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E87D4DD-3A7D-47B2-8780-79D65D72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4587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842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1524000" algn="l"/>
                <a:tab pos="3773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422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4225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422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4225">
              <a:spcBef>
                <a:spcPct val="20000"/>
              </a:spcBef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42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524000" algn="l"/>
                <a:tab pos="3773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ΚAlSi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1.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Σανίδινο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2.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Ορθόκλαστο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(Μονοκλινές)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3.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Μικροκλινής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	(Τρικλινές)</a:t>
            </a:r>
          </a:p>
        </p:txBody>
      </p:sp>
      <p:pic>
        <p:nvPicPr>
          <p:cNvPr id="23556" name="Εικόνα 1">
            <a:extLst>
              <a:ext uri="{FF2B5EF4-FFF2-40B4-BE49-F238E27FC236}">
                <a16:creationId xmlns:a16="http://schemas.microsoft.com/office/drawing/2014/main" id="{5DEB94A8-03A8-4AAB-8FA7-A3862EC7F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6004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Εικόνα 2">
            <a:extLst>
              <a:ext uri="{FF2B5EF4-FFF2-40B4-BE49-F238E27FC236}">
                <a16:creationId xmlns:a16="http://schemas.microsoft.com/office/drawing/2014/main" id="{38308646-2AAE-4CE2-8861-F1F8C4A56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541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Εικόνα 3">
            <a:extLst>
              <a:ext uri="{FF2B5EF4-FFF2-40B4-BE49-F238E27FC236}">
                <a16:creationId xmlns:a16="http://schemas.microsoft.com/office/drawing/2014/main" id="{8BCF3251-A3BC-4588-BBD4-E0527B7D8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937000"/>
            <a:ext cx="35941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>
            <a:extLst>
              <a:ext uri="{FF2B5EF4-FFF2-40B4-BE49-F238E27FC236}">
                <a16:creationId xmlns:a16="http://schemas.microsoft.com/office/drawing/2014/main" id="{51A6DB56-5CDF-471B-8326-2416C0099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3284538"/>
            <a:ext cx="40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D9347-6A5A-4200-AB48-D2DCC7428D06}"/>
              </a:ext>
            </a:extLst>
          </p:cNvPr>
          <p:cNvSpPr txBox="1"/>
          <p:nvPr/>
        </p:nvSpPr>
        <p:spPr>
          <a:xfrm>
            <a:off x="1287463" y="6135688"/>
            <a:ext cx="4048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23561" name="TextBox 8">
            <a:extLst>
              <a:ext uri="{FF2B5EF4-FFF2-40B4-BE49-F238E27FC236}">
                <a16:creationId xmlns:a16="http://schemas.microsoft.com/office/drawing/2014/main" id="{C16B91A8-8AC5-4EE3-8277-E5FB40ABE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6045200"/>
            <a:ext cx="404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400">
                <a:solidFill>
                  <a:schemeClr val="bg1"/>
                </a:solidFill>
                <a:latin typeface="Verdana" panose="020B0604030504040204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E5B6CF36-C2A8-430C-A992-3C6DDE199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79" name="Rectangle 22">
            <a:extLst>
              <a:ext uri="{FF2B5EF4-FFF2-40B4-BE49-F238E27FC236}">
                <a16:creationId xmlns:a16="http://schemas.microsoft.com/office/drawing/2014/main" id="{31FFF27C-BC7C-4058-8D4E-99702BC83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778000"/>
            <a:ext cx="70770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Αιτία είναι οι μεταβολές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της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πίεσης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της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θερμοκρασίας</a:t>
            </a:r>
            <a:endParaRPr lang="en-US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κρυσταλλική δομή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εξαρτάται από το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μέγεθος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των ιόντων</a:t>
            </a:r>
          </a:p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μέγεθος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των ιόντων εξαρτάται από την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Ρ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617FB2F-004E-4090-A808-72A199EEE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2B54BF9-8650-40CB-B0CC-6D8ECCE78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925638"/>
            <a:ext cx="67119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Αύξηση της Ρ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συνεπάγεται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μείωση του όγκου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του ορυκτού</a:t>
            </a:r>
            <a:endParaRPr lang="en-US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Σε κάποιο σημείο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μία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πιο συμπαγής δομή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είναι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σταθερή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Εκεί 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κρυσταλλική δομή αλλάζει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σχηματίζεται ένα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νέο ορυκτό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36A4BC2-3FBE-4269-926A-DF0F9A333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77E0B54-916E-419B-A6CC-78ECA8BC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1700213"/>
            <a:ext cx="7070725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Αύξηση της Τ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συνεπάγεται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μεγαλύτερη δόνηση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των ιόντων και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αύξηση του χώρου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που καταλαμβάνουν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Σε κάποιο σημείο (πριν την τήξη) μία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λιγότερο συμπαγής δομή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είναι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σταθερή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Εκεί 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κρυσταλλική δομή αλλάζει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σχηματίζεται ένα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νέο ορυκτό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Εικόνα10">
            <a:extLst>
              <a:ext uri="{FF2B5EF4-FFF2-40B4-BE49-F238E27FC236}">
                <a16:creationId xmlns:a16="http://schemas.microsoft.com/office/drawing/2014/main" id="{296E18DE-3C1B-48CF-9883-44BC9601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7620000" cy="495141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E75905D2-60E7-4E8F-A89C-5EE236C5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6021388"/>
            <a:ext cx="151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Βόρειο σέλας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38392A8-6639-4CC9-A5A8-DD3F1DC41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36838"/>
            <a:ext cx="7772400" cy="1512887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ΜΗΧΑΝΙΣΜΟΙ</a:t>
            </a:r>
            <a:b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ΠΟΛΥΜΟΡΦΙΑΣ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9C1BFF5-9380-48BF-91F7-491F46EB0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ΜΗΧΑΝΙΣΜΟΙ ΠΟΛΥΜΟΡΦΙΑΣ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C305540-5021-40D3-A4ED-8FACD51F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228725"/>
            <a:ext cx="8383587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σταθερότητα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της κρυσταλλικής δομής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εξαρτάται από την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ενέργειά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της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σταθερότερη δομή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σε συγκεκριμένη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Ρ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είναι αυτή με τη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μικρότερη ενέργεια</a:t>
            </a:r>
          </a:p>
          <a:p>
            <a:pPr eaLnBrk="1" hangingPunct="1"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μηχανισμοί μετατροπής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ενός ορυκτού σε κάποιο πολύμορφο είναι:</a:t>
            </a:r>
          </a:p>
          <a:p>
            <a:pPr lvl="1" eaLnBrk="1" hangingPunct="1">
              <a:spcBef>
                <a:spcPct val="7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Αναδ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ό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η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η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ς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(Reconstructive)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eaLnBrk="1" hangingPunct="1">
              <a:spcBef>
                <a:spcPct val="7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Μετατ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ό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ι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η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ς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(Displacive)</a:t>
            </a:r>
          </a:p>
          <a:p>
            <a:pPr lvl="1" eaLnBrk="1" hangingPunct="1">
              <a:spcBef>
                <a:spcPct val="7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Tάξης - αταξίας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(Order - disorder)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A2CDE416-5854-4B13-A8F0-34817A3FA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28725"/>
            <a:ext cx="83835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Αναδιάταξη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δομικών μονάδων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σε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διαφορετικό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τύπο πλέγματος 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Σπάσιμο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χημικών δεσμών 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Μεγάλη ενέργεια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στη Ρ και Τ μετατροπής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Αργή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μετατροπή -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μη αναστρέψιμη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Μετασταθείς δομές</a:t>
            </a:r>
            <a:endParaRPr lang="en-US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AF0DD53-1FCC-4E3E-A137-C09D6566D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αναδόμησης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0724" name="Picture 4" descr="reconstructrans">
            <a:extLst>
              <a:ext uri="{FF2B5EF4-FFF2-40B4-BE49-F238E27FC236}">
                <a16:creationId xmlns:a16="http://schemas.microsoft.com/office/drawing/2014/main" id="{21C55D94-B415-4149-BCD9-68D0DF30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4140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9" descr="_Graphic2">
            <a:extLst>
              <a:ext uri="{FF2B5EF4-FFF2-40B4-BE49-F238E27FC236}">
                <a16:creationId xmlns:a16="http://schemas.microsoft.com/office/drawing/2014/main" id="{2D77EB8E-37AD-4848-8F9E-8F036DB4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0" r="17976"/>
          <a:stretch>
            <a:fillRect/>
          </a:stretch>
        </p:blipFill>
        <p:spPr bwMode="auto">
          <a:xfrm>
            <a:off x="1692275" y="4619625"/>
            <a:ext cx="17272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2" descr="Εικόνα12">
            <a:extLst>
              <a:ext uri="{FF2B5EF4-FFF2-40B4-BE49-F238E27FC236}">
                <a16:creationId xmlns:a16="http://schemas.microsoft.com/office/drawing/2014/main" id="{F06FC69A-AB56-4E7E-9908-1873A0BA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2157413" cy="16208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2">
            <a:extLst>
              <a:ext uri="{FF2B5EF4-FFF2-40B4-BE49-F238E27FC236}">
                <a16:creationId xmlns:a16="http://schemas.microsoft.com/office/drawing/2014/main" id="{B8B8D5CC-2FD5-4460-AB7D-AED9F5BF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28725"/>
            <a:ext cx="88931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tabLst>
                <a:tab pos="448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48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C </a:t>
            </a:r>
            <a:endParaRPr lang="el-GR" altLang="el-GR" sz="2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Διαμάντι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(κυβικό)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	Γραφίτης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(εξαγωνικό)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en-US" altLang="el-GR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8AFC5648-761C-4374-BE36-EF4286118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αναδόμησης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1750" name="Picture 11">
            <a:extLst>
              <a:ext uri="{FF2B5EF4-FFF2-40B4-BE49-F238E27FC236}">
                <a16:creationId xmlns:a16="http://schemas.microsoft.com/office/drawing/2014/main" id="{1D7CA393-0199-448E-8D7E-E53D0DCA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17813"/>
            <a:ext cx="15938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6">
            <a:extLst>
              <a:ext uri="{FF2B5EF4-FFF2-40B4-BE49-F238E27FC236}">
                <a16:creationId xmlns:a16="http://schemas.microsoft.com/office/drawing/2014/main" id="{AD255C93-4566-4711-B88C-E7BAE1719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08300"/>
            <a:ext cx="1800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0" descr="Εικόνα11">
            <a:extLst>
              <a:ext uri="{FF2B5EF4-FFF2-40B4-BE49-F238E27FC236}">
                <a16:creationId xmlns:a16="http://schemas.microsoft.com/office/drawing/2014/main" id="{3765B7C0-ADBB-4CF4-AE0B-70332222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744788"/>
            <a:ext cx="2084388" cy="16208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30" descr="_Graphic3">
            <a:extLst>
              <a:ext uri="{FF2B5EF4-FFF2-40B4-BE49-F238E27FC236}">
                <a16:creationId xmlns:a16="http://schemas.microsoft.com/office/drawing/2014/main" id="{7AC7A843-D5A7-4596-8502-7D90FE7C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16875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3" descr="Εικόνα3">
            <a:extLst>
              <a:ext uri="{FF2B5EF4-FFF2-40B4-BE49-F238E27FC236}">
                <a16:creationId xmlns:a16="http://schemas.microsoft.com/office/drawing/2014/main" id="{CE99C14E-E64A-4CC4-B6AE-3C814D5F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708275"/>
            <a:ext cx="1889125" cy="2876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2479" name="Group 31">
            <a:extLst>
              <a:ext uri="{FF2B5EF4-FFF2-40B4-BE49-F238E27FC236}">
                <a16:creationId xmlns:a16="http://schemas.microsoft.com/office/drawing/2014/main" id="{04F460FF-0D6F-4B1B-B87C-29CC66E5C34A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765175"/>
          <a:ext cx="8472487" cy="5418138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Ορυκτό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Χημικός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τύπος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(χημική σύσταση)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Κρυσταλλικό σύστημα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el-GR" alt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Κρυσταλλική δομή</a:t>
                      </a: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Διοψίδιος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CaMgSi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l-GR" altLang="el-GR" sz="20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Μονοκλινές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Πυρόξενος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Ca(Mg,Fe)Si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l-GR" altLang="el-GR" sz="20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Μονοκλινές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Εδενβεργίτης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CaFeSi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r>
                        <a:rPr kumimoji="0" lang="en-US" altLang="el-GR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l-GR" altLang="el-GR" sz="20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Μονοκλινές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74A12B3-D24E-45C3-8460-269204AA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76325"/>
            <a:ext cx="8856663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SzPct val="80000"/>
              <a:buBlip>
                <a:blip r:embed="rId2"/>
              </a:buBlip>
              <a:tabLst>
                <a:tab pos="448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48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l-GR" altLang="el-GR" sz="20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, Διαμάντι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(κυβικό)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- 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Γραφίτης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(εξαγωνικό)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άνθρακας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σχηματίζει δύο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δίμορφα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ορυκτά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Σε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ψηλές Ρ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 σταθερό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διαμάντι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(κυβικό)</a:t>
            </a: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Σε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χαμηλές Ρ-Τ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 σταθερός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γραφίτης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(εξαγωνικό)</a:t>
            </a: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Η μετατροπή είναι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αναδομήσεως</a:t>
            </a: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διαμάντι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 το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σκληρότερο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ορυκτό (10)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γραφίτης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μαλακός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(1-2)</a:t>
            </a: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διαμάντι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μετασταθής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δομή</a:t>
            </a:r>
            <a:endParaRPr lang="en-US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EFE47B9-688C-4111-87FB-C713DAF99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αναδόμησης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2772" name="Picture 10" descr="carbonpolymorphs">
            <a:extLst>
              <a:ext uri="{FF2B5EF4-FFF2-40B4-BE49-F238E27FC236}">
                <a16:creationId xmlns:a16="http://schemas.microsoft.com/office/drawing/2014/main" id="{2E964C8D-E982-4367-B1D5-0B39949EB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84488"/>
            <a:ext cx="388937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2" descr="Εικόνα1">
            <a:extLst>
              <a:ext uri="{FF2B5EF4-FFF2-40B4-BE49-F238E27FC236}">
                <a16:creationId xmlns:a16="http://schemas.microsoft.com/office/drawing/2014/main" id="{76C8C5B4-20BA-4EF7-9616-EA1838EE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2444750" cy="1798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23" descr="Εικόνα2">
            <a:extLst>
              <a:ext uri="{FF2B5EF4-FFF2-40B4-BE49-F238E27FC236}">
                <a16:creationId xmlns:a16="http://schemas.microsoft.com/office/drawing/2014/main" id="{4F992648-AD00-4FD8-9524-82F50961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2395538" cy="1798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2">
            <a:extLst>
              <a:ext uri="{FF2B5EF4-FFF2-40B4-BE49-F238E27FC236}">
                <a16:creationId xmlns:a16="http://schemas.microsoft.com/office/drawing/2014/main" id="{EA0A3720-B748-44D9-A9BF-3DD38D63D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28725"/>
            <a:ext cx="88931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4"/>
              </a:buBlip>
              <a:tabLst>
                <a:tab pos="448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48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CaCO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el-GR" altLang="el-GR" sz="2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Ασβεστίτης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(τριγωνικό)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	Αραγωνίτης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(ρομβικό)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en-US" altLang="el-GR" sz="2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73722E93-E406-43C4-89BF-325CFB06C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αναδόμησης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3798" name="Picture 14">
            <a:extLst>
              <a:ext uri="{FF2B5EF4-FFF2-40B4-BE49-F238E27FC236}">
                <a16:creationId xmlns:a16="http://schemas.microsoft.com/office/drawing/2014/main" id="{0015DE6A-D5D0-4A7A-9CA4-5F275706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652963"/>
            <a:ext cx="193992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5">
            <a:extLst>
              <a:ext uri="{FF2B5EF4-FFF2-40B4-BE49-F238E27FC236}">
                <a16:creationId xmlns:a16="http://schemas.microsoft.com/office/drawing/2014/main" id="{FCA0052D-4CB6-4294-9F41-34A169EA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81538"/>
            <a:ext cx="20145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E0C91C3-7A5B-486F-9C72-603E4F6EB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76325"/>
            <a:ext cx="8856663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SzPct val="80000"/>
              <a:buBlip>
                <a:blip r:embed="rId2"/>
              </a:buBlip>
              <a:tabLst>
                <a:tab pos="448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48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40000"/>
              </a:spcBef>
              <a:buFont typeface="Wingdings" panose="05000000000000000000" pitchFamily="2" charset="2"/>
              <a:buNone/>
            </a:pPr>
            <a:r>
              <a:rPr lang="el-GR" altLang="el-GR" sz="20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CaCO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Ασβεστίτης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(τριγωνικό)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-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Αραγωνίτης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(ρομβικό)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14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CaCO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σχηματίζει δύο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δίμορφα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ορυκτά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</a:p>
          <a:p>
            <a:pPr eaLnBrk="1" hangingPunct="1">
              <a:spcBef>
                <a:spcPct val="14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Ασβεστίτης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(τριγωνικό)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χαμηλές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Ρ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4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Αραγωνίτης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(ρομβικό)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ψηλές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Ρ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14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μετατροπή είναι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αναδομήσεως</a:t>
            </a:r>
          </a:p>
          <a:p>
            <a:pPr eaLnBrk="1" hangingPunct="1">
              <a:spcBef>
                <a:spcPct val="14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Υπάρχουν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μετασταθείς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δομές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752CE59-D1C6-4C2E-ABDA-031737F48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αναδόμησης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1" descr="Εικόνα3">
            <a:extLst>
              <a:ext uri="{FF2B5EF4-FFF2-40B4-BE49-F238E27FC236}">
                <a16:creationId xmlns:a16="http://schemas.microsoft.com/office/drawing/2014/main" id="{D7992364-BE1D-423C-80D6-FB4FDF2F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205038"/>
            <a:ext cx="1438275" cy="9509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22" descr="Εικόνα4">
            <a:extLst>
              <a:ext uri="{FF2B5EF4-FFF2-40B4-BE49-F238E27FC236}">
                <a16:creationId xmlns:a16="http://schemas.microsoft.com/office/drawing/2014/main" id="{4C9C8FC3-46BF-4842-9D64-C142CF30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644900"/>
            <a:ext cx="1438275" cy="10064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23" descr="Εικόνα5">
            <a:extLst>
              <a:ext uri="{FF2B5EF4-FFF2-40B4-BE49-F238E27FC236}">
                <a16:creationId xmlns:a16="http://schemas.microsoft.com/office/drawing/2014/main" id="{F3BB4F93-B5AE-4115-BF20-054321AC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229225"/>
            <a:ext cx="1438275" cy="1079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2">
            <a:extLst>
              <a:ext uri="{FF2B5EF4-FFF2-40B4-BE49-F238E27FC236}">
                <a16:creationId xmlns:a16="http://schemas.microsoft.com/office/drawing/2014/main" id="{E5CD3BE2-E5F2-47DD-83BC-7257B438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28725"/>
            <a:ext cx="424815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Al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el-GR" altLang="el-GR" sz="2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20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Ανδαλουσίτης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(ρομβικό)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	</a:t>
            </a:r>
          </a:p>
          <a:p>
            <a:pPr eaLnBrk="1" hangingPunct="1">
              <a:spcBef>
                <a:spcPct val="20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Σιλλιμανίτης 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(ρομβικό) </a:t>
            </a:r>
          </a:p>
          <a:p>
            <a:pPr eaLnBrk="1" hangingPunct="1">
              <a:spcBef>
                <a:spcPct val="20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Κυανίτης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(τρικλινές)</a:t>
            </a:r>
            <a:endParaRPr lang="en-US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ED8DDCE6-9348-47FD-A242-3ACABFDA7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αναδόμησης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5847" name="Picture 16">
            <a:extLst>
              <a:ext uri="{FF2B5EF4-FFF2-40B4-BE49-F238E27FC236}">
                <a16:creationId xmlns:a16="http://schemas.microsoft.com/office/drawing/2014/main" id="{7A02D84C-1334-4CDA-99C5-CA418558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081588"/>
            <a:ext cx="1547813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7">
            <a:extLst>
              <a:ext uri="{FF2B5EF4-FFF2-40B4-BE49-F238E27FC236}">
                <a16:creationId xmlns:a16="http://schemas.microsoft.com/office/drawing/2014/main" id="{7E7D2DA3-D3B0-49A9-A56F-E4C69B285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429000"/>
            <a:ext cx="14779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Εικόνα6">
            <a:extLst>
              <a:ext uri="{FF2B5EF4-FFF2-40B4-BE49-F238E27FC236}">
                <a16:creationId xmlns:a16="http://schemas.microsoft.com/office/drawing/2014/main" id="{2DF6AE8F-E650-4015-894F-02F1FC9E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4035425" cy="35702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3ACDB4B5-9971-40B1-B306-0E9BC744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76325"/>
            <a:ext cx="8856663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spcBef>
                <a:spcPct val="20000"/>
              </a:spcBef>
              <a:buSzPct val="80000"/>
              <a:buBlip>
                <a:blip r:embed="rId3"/>
              </a:buBlip>
              <a:tabLst>
                <a:tab pos="4484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484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484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l-GR" altLang="el-GR" sz="20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Al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Ανδαλουσίτης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(ρομβικό),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Σιλλιμανίτης </a:t>
            </a: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(ρομβικό),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Κυανίτης </a:t>
            </a: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(τρικλινές)</a:t>
            </a:r>
            <a:endParaRPr lang="el-GR" altLang="el-GR" sz="16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Al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σχηματίζει τρία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πολύμορφα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ορυκτά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Κυανίτης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(τρικλινές):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ψηλές Ρ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Σιλλιμανίτης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(ρομβικό):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ψηλές Τ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Ανδαλουσίτης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(ρομβικό):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χαμηλές Ρ-Τ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Η μετατροπή είναι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αναδομήσεως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Τα ορυκτά είναι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μετασταθή</a:t>
            </a:r>
            <a:endParaRPr lang="en-US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2E01A3E-54FC-4F34-8BF5-F72C72ADB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αναδόμησης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Εικόνα7">
            <a:extLst>
              <a:ext uri="{FF2B5EF4-FFF2-40B4-BE49-F238E27FC236}">
                <a16:creationId xmlns:a16="http://schemas.microsoft.com/office/drawing/2014/main" id="{2F4AE2B9-8ECD-4678-87C8-4341778E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7620000" cy="495141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E094D94B-632E-4B36-B8AC-970DF8D6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038" y="6021388"/>
            <a:ext cx="90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Αχάτης</a:t>
            </a: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5C41037-DF98-4B67-AC62-41B86B90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28725"/>
            <a:ext cx="86423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Μικρή εσωτερική αλλαγή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δομικών μονάδων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Μικρή επαναδιευθέτηση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των γωνιών των δεσμών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δομή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σχεδόν παραμένει ίδια</a:t>
            </a:r>
          </a:p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Δεν σπάνε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δεσμοί</a:t>
            </a:r>
          </a:p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Μικρή ενέργεια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στη Ρ και Τ μετατροπής</a:t>
            </a:r>
          </a:p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Στιγμιαία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μετατροπή -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αναστρέψιμη</a:t>
            </a:r>
          </a:p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Δεν υπάρχουν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μετασταθείς δομές</a:t>
            </a:r>
            <a:endParaRPr lang="en-US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293F2ED-7EEE-49D5-BDA3-4AA7881A9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8916" name="Picture 6" descr="displactrans">
            <a:extLst>
              <a:ext uri="{FF2B5EF4-FFF2-40B4-BE49-F238E27FC236}">
                <a16:creationId xmlns:a16="http://schemas.microsoft.com/office/drawing/2014/main" id="{BED3B4AF-A99D-461F-9038-038B38BE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90888"/>
            <a:ext cx="42481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Εικόνα14">
            <a:extLst>
              <a:ext uri="{FF2B5EF4-FFF2-40B4-BE49-F238E27FC236}">
                <a16:creationId xmlns:a16="http://schemas.microsoft.com/office/drawing/2014/main" id="{C51C190B-9157-4F4D-B8A5-219B0677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484313"/>
            <a:ext cx="58705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35EDDF43-8FE0-42C0-AF40-3459170F4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0" descr="Εικόνα9">
            <a:extLst>
              <a:ext uri="{FF2B5EF4-FFF2-40B4-BE49-F238E27FC236}">
                <a16:creationId xmlns:a16="http://schemas.microsoft.com/office/drawing/2014/main" id="{C22E9C77-760E-4C57-8EDB-38635CCF1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806575"/>
            <a:ext cx="1366838" cy="901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1" descr="Εικόνα10">
            <a:extLst>
              <a:ext uri="{FF2B5EF4-FFF2-40B4-BE49-F238E27FC236}">
                <a16:creationId xmlns:a16="http://schemas.microsoft.com/office/drawing/2014/main" id="{59EE5680-E15A-4A87-A82C-7E51B00C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814638"/>
            <a:ext cx="1358900" cy="901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32" descr="Εικόνα11">
            <a:extLst>
              <a:ext uri="{FF2B5EF4-FFF2-40B4-BE49-F238E27FC236}">
                <a16:creationId xmlns:a16="http://schemas.microsoft.com/office/drawing/2014/main" id="{5486A046-C7EA-4DA4-A21B-4B5259D105A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60800"/>
            <a:ext cx="1366838" cy="901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2">
            <a:extLst>
              <a:ext uri="{FF2B5EF4-FFF2-40B4-BE49-F238E27FC236}">
                <a16:creationId xmlns:a16="http://schemas.microsoft.com/office/drawing/2014/main" id="{34B8B4C6-F1D7-4319-86CA-D7555ED50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511175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el-GR" altLang="el-GR" sz="2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α-Χαλαζίας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(τριγωνικό)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β-Χαλαζίας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(εξαγωνικό)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	</a:t>
            </a:r>
          </a:p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α-Τριδυμίτης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(τρικλινές)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β-Τριδυμίτης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(εξαγωνικό)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α-Χριστοβαλίτης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(τετραγωνικό)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β-Χριστοβαλίτης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(κυβικό)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Κοεσίτης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</a:t>
            </a:r>
          </a:p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Στισοβίτης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(τετραγωνικό)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40966" name="Rectangle 3">
            <a:extLst>
              <a:ext uri="{FF2B5EF4-FFF2-40B4-BE49-F238E27FC236}">
                <a16:creationId xmlns:a16="http://schemas.microsoft.com/office/drawing/2014/main" id="{E9637764-0726-41D3-86BF-EBA4FE204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0967" name="Picture 16">
            <a:extLst>
              <a:ext uri="{FF2B5EF4-FFF2-40B4-BE49-F238E27FC236}">
                <a16:creationId xmlns:a16="http://schemas.microsoft.com/office/drawing/2014/main" id="{F347C167-0FAC-42A6-AF9F-A161656A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84313"/>
            <a:ext cx="13827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34" descr="_Εικόνα1">
            <a:extLst>
              <a:ext uri="{FF2B5EF4-FFF2-40B4-BE49-F238E27FC236}">
                <a16:creationId xmlns:a16="http://schemas.microsoft.com/office/drawing/2014/main" id="{D787459C-B894-4D22-9B2B-5F85F6C3D2F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5922963"/>
            <a:ext cx="1366837" cy="8905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36" descr="_Εικόνα1">
            <a:extLst>
              <a:ext uri="{FF2B5EF4-FFF2-40B4-BE49-F238E27FC236}">
                <a16:creationId xmlns:a16="http://schemas.microsoft.com/office/drawing/2014/main" id="{28CC298D-F325-4524-8BF5-67CB76172A08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4910138"/>
            <a:ext cx="1366837" cy="895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06CF39E-75F9-4178-B4CC-02AF9F68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81100"/>
            <a:ext cx="511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8375451-BB8E-40EE-8B04-A287EADB0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1988" name="Picture 14" descr="polymorphism_01">
            <a:extLst>
              <a:ext uri="{FF2B5EF4-FFF2-40B4-BE49-F238E27FC236}">
                <a16:creationId xmlns:a16="http://schemas.microsoft.com/office/drawing/2014/main" id="{01ACDFAD-DD6E-4841-BAF5-4A248017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344738"/>
            <a:ext cx="81946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3" name="AutoShape 15">
            <a:extLst>
              <a:ext uri="{FF2B5EF4-FFF2-40B4-BE49-F238E27FC236}">
                <a16:creationId xmlns:a16="http://schemas.microsoft.com/office/drawing/2014/main" id="{C2D8A059-E80C-49D4-AD54-F63B244B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86038"/>
            <a:ext cx="1755775" cy="406400"/>
          </a:xfrm>
          <a:prstGeom prst="wedgeRectCallout">
            <a:avLst>
              <a:gd name="adj1" fmla="val 51991"/>
              <a:gd name="adj2" fmla="val 14413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Αναδόμησης</a:t>
            </a:r>
          </a:p>
        </p:txBody>
      </p:sp>
      <p:sp>
        <p:nvSpPr>
          <p:cNvPr id="263184" name="AutoShape 16">
            <a:extLst>
              <a:ext uri="{FF2B5EF4-FFF2-40B4-BE49-F238E27FC236}">
                <a16:creationId xmlns:a16="http://schemas.microsoft.com/office/drawing/2014/main" id="{C42412AF-AB40-4FFA-BEE4-6B5C58E0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810000"/>
            <a:ext cx="1782762" cy="406400"/>
          </a:xfrm>
          <a:prstGeom prst="wedgeRectCallout">
            <a:avLst>
              <a:gd name="adj1" fmla="val -98889"/>
              <a:gd name="adj2" fmla="val -10935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Μετατόπισης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3" grpId="0" animBg="1"/>
      <p:bldP spid="2631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5" descr="Εικόνα4">
            <a:extLst>
              <a:ext uri="{FF2B5EF4-FFF2-40B4-BE49-F238E27FC236}">
                <a16:creationId xmlns:a16="http://schemas.microsoft.com/office/drawing/2014/main" id="{1AF0A4EE-6EE7-4413-A360-6B1082E5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08275"/>
            <a:ext cx="1689100" cy="2816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3505" name="Group 33">
            <a:extLst>
              <a:ext uri="{FF2B5EF4-FFF2-40B4-BE49-F238E27FC236}">
                <a16:creationId xmlns:a16="http://schemas.microsoft.com/office/drawing/2014/main" id="{98A8DF6B-A1CE-446D-8165-44D2FBB17A11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765175"/>
          <a:ext cx="8472487" cy="5418138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Ορυκτό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Χημικός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τύπος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el-GR" alt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(χημική σύσταση)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Κρυσταλλικό σύστημα </a:t>
                      </a:r>
                      <a:b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kumimoji="0" lang="el-GR" alt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Κρυσταλλική δομή</a:t>
                      </a: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Αλβίτης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NaAlSi</a:t>
                      </a:r>
                      <a:r>
                        <a:rPr kumimoji="0" lang="el-GR" altLang="el-G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kumimoji="0" lang="en-US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r>
                        <a:rPr kumimoji="0" lang="en-US" altLang="el-G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l-GR" altLang="el-GR" sz="18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Τρικλινές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Πλαγιόκλαστο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kumimoji="0" lang="en-US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Na,Ca)Al</a:t>
                      </a: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kumimoji="0" lang="en-US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Al,Si)Si</a:t>
                      </a:r>
                      <a:r>
                        <a:rPr kumimoji="0" lang="en-US" altLang="el-G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r>
                        <a:rPr kumimoji="0" lang="en-US" altLang="el-G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l-GR" altLang="el-GR" sz="18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Τρικλινές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Ανορθίτης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CaAl</a:t>
                      </a:r>
                      <a:r>
                        <a:rPr kumimoji="0" lang="en-US" altLang="el-G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</a:t>
                      </a:r>
                      <a:r>
                        <a:rPr kumimoji="0" lang="en-US" altLang="el-G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n-US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r>
                        <a:rPr kumimoji="0" lang="en-US" altLang="el-G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l-GR" altLang="el-GR" sz="18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3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Τρικλινές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Εικόνα15">
            <a:extLst>
              <a:ext uri="{FF2B5EF4-FFF2-40B4-BE49-F238E27FC236}">
                <a16:creationId xmlns:a16="http://schemas.microsoft.com/office/drawing/2014/main" id="{5E53A6DB-F9AE-430D-A1BC-8B046DF93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583406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2F68E828-DCA4-48BC-96B1-488CD2678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09663"/>
            <a:ext cx="5111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C3AE6DE9-3DDB-4253-B078-AB2EEC787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6725" name="Line 5">
            <a:extLst>
              <a:ext uri="{FF2B5EF4-FFF2-40B4-BE49-F238E27FC236}">
                <a16:creationId xmlns:a16="http://schemas.microsoft.com/office/drawing/2014/main" id="{8B57F688-4022-41B2-BB27-BE5AE7BA9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2276475"/>
            <a:ext cx="0" cy="381635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86726" name="AutoShape 6">
            <a:extLst>
              <a:ext uri="{FF2B5EF4-FFF2-40B4-BE49-F238E27FC236}">
                <a16:creationId xmlns:a16="http://schemas.microsoft.com/office/drawing/2014/main" id="{E4629032-ACE5-4C87-925A-48CD47A4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2432050"/>
            <a:ext cx="1447800" cy="346075"/>
          </a:xfrm>
          <a:prstGeom prst="wedgeRectCallout">
            <a:avLst>
              <a:gd name="adj1" fmla="val -160620"/>
              <a:gd name="adj2" fmla="val 5413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Αναδόμησης</a:t>
            </a:r>
          </a:p>
        </p:txBody>
      </p:sp>
      <p:sp>
        <p:nvSpPr>
          <p:cNvPr id="286727" name="AutoShape 7">
            <a:extLst>
              <a:ext uri="{FF2B5EF4-FFF2-40B4-BE49-F238E27FC236}">
                <a16:creationId xmlns:a16="http://schemas.microsoft.com/office/drawing/2014/main" id="{CDAA9403-254E-49FF-99CE-14555577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3357563"/>
            <a:ext cx="1447800" cy="346075"/>
          </a:xfrm>
          <a:prstGeom prst="wedgeRectCallout">
            <a:avLst>
              <a:gd name="adj1" fmla="val -159625"/>
              <a:gd name="adj2" fmla="val 3990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Αναδόμησης</a:t>
            </a:r>
          </a:p>
        </p:txBody>
      </p:sp>
      <p:sp>
        <p:nvSpPr>
          <p:cNvPr id="286728" name="AutoShape 8">
            <a:extLst>
              <a:ext uri="{FF2B5EF4-FFF2-40B4-BE49-F238E27FC236}">
                <a16:creationId xmlns:a16="http://schemas.microsoft.com/office/drawing/2014/main" id="{81DF13B8-6B36-4E68-BA8E-521FB9BD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437063"/>
            <a:ext cx="1470025" cy="346075"/>
          </a:xfrm>
          <a:prstGeom prst="wedgeRectCallout">
            <a:avLst>
              <a:gd name="adj1" fmla="val -154426"/>
              <a:gd name="adj2" fmla="val 50458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Μετατόπισης</a:t>
            </a:r>
          </a:p>
        </p:txBody>
      </p:sp>
      <p:sp>
        <p:nvSpPr>
          <p:cNvPr id="286729" name="Line 9">
            <a:extLst>
              <a:ext uri="{FF2B5EF4-FFF2-40B4-BE49-F238E27FC236}">
                <a16:creationId xmlns:a16="http://schemas.microsoft.com/office/drawing/2014/main" id="{C491A657-1E81-4AC0-BCDC-DB2575F3D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4938" y="5949950"/>
            <a:ext cx="4392612" cy="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86730" name="AutoShape 10">
            <a:extLst>
              <a:ext uri="{FF2B5EF4-FFF2-40B4-BE49-F238E27FC236}">
                <a16:creationId xmlns:a16="http://schemas.microsoft.com/office/drawing/2014/main" id="{6514B933-A308-4BC7-9A7E-01510B86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229225"/>
            <a:ext cx="1447800" cy="346075"/>
          </a:xfrm>
          <a:prstGeom prst="wedgeRectCallout">
            <a:avLst>
              <a:gd name="adj1" fmla="val -28292"/>
              <a:gd name="adj2" fmla="val 15183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Αναδόμησης</a:t>
            </a:r>
          </a:p>
        </p:txBody>
      </p:sp>
      <p:sp>
        <p:nvSpPr>
          <p:cNvPr id="286731" name="AutoShape 11">
            <a:extLst>
              <a:ext uri="{FF2B5EF4-FFF2-40B4-BE49-F238E27FC236}">
                <a16:creationId xmlns:a16="http://schemas.microsoft.com/office/drawing/2014/main" id="{1CFD82C7-4496-41D4-9CDE-320FDCA5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4954588"/>
            <a:ext cx="1447800" cy="346075"/>
          </a:xfrm>
          <a:prstGeom prst="wedgeRectCallout">
            <a:avLst>
              <a:gd name="adj1" fmla="val 28181"/>
              <a:gd name="adj2" fmla="val 227981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Αναδόμησης</a:t>
            </a:r>
          </a:p>
        </p:txBody>
      </p:sp>
      <p:sp>
        <p:nvSpPr>
          <p:cNvPr id="286732" name="Rectangle 12">
            <a:extLst>
              <a:ext uri="{FF2B5EF4-FFF2-40B4-BE49-F238E27FC236}">
                <a16:creationId xmlns:a16="http://schemas.microsoft.com/office/drawing/2014/main" id="{7FCD63D7-52B5-4182-AA69-63D7EC6C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1339850"/>
            <a:ext cx="24479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α-Χαλαζίας</a:t>
            </a:r>
            <a:endParaRPr lang="en-US" altLang="el-GR" sz="20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β-Χαλαζίας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(δεν υπάρχει)</a:t>
            </a:r>
            <a:endParaRPr lang="en-US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Τριδυμίτης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(μετασταθής)</a:t>
            </a:r>
            <a:endParaRPr lang="en-US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Χριστοβαλίτης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(μετασταθής)</a:t>
            </a:r>
            <a:endParaRPr lang="en-US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Κοεσίτης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(μετασταθής)</a:t>
            </a:r>
            <a:endParaRPr lang="en-US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Στισοβίτης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(μετασταθής)</a:t>
            </a:r>
            <a:endParaRPr lang="el-GR" altLang="el-GR" sz="2000" b="0" i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6" grpId="0" animBg="1"/>
      <p:bldP spid="286727" grpId="0" animBg="1"/>
      <p:bldP spid="286728" grpId="0" animBg="1"/>
      <p:bldP spid="286730" grpId="0" animBg="1"/>
      <p:bldP spid="286731" grpId="0" animBg="1"/>
      <p:bldP spid="2867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4" descr="Εικόνα15">
            <a:extLst>
              <a:ext uri="{FF2B5EF4-FFF2-40B4-BE49-F238E27FC236}">
                <a16:creationId xmlns:a16="http://schemas.microsoft.com/office/drawing/2014/main" id="{272213D1-F0A6-47FA-A557-8DE9B620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73238"/>
            <a:ext cx="5834062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AF00B794-06F4-43A1-B3DE-1C759708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09663"/>
            <a:ext cx="5111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5BC4731-82A8-4346-B58C-CD397BA71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CC68FE21-F9B9-46B5-B808-066CD107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5465763"/>
            <a:ext cx="1260475" cy="406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D=2.62</a:t>
            </a:r>
            <a:endParaRPr lang="el-GR" altLang="el-G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38" name="Rectangle 15">
            <a:extLst>
              <a:ext uri="{FF2B5EF4-FFF2-40B4-BE49-F238E27FC236}">
                <a16:creationId xmlns:a16="http://schemas.microsoft.com/office/drawing/2014/main" id="{212F323A-6576-4744-BF3F-8C9E3C1CA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141663"/>
            <a:ext cx="1260475" cy="406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D=2.30</a:t>
            </a:r>
            <a:endParaRPr lang="el-GR" altLang="el-G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39" name="Rectangle 16">
            <a:extLst>
              <a:ext uri="{FF2B5EF4-FFF2-40B4-BE49-F238E27FC236}">
                <a16:creationId xmlns:a16="http://schemas.microsoft.com/office/drawing/2014/main" id="{AE4AD2AC-0B79-46F6-B3C2-D35F57BE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225675"/>
            <a:ext cx="1260475" cy="406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D=2.27</a:t>
            </a:r>
            <a:endParaRPr lang="el-GR" altLang="el-G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40" name="Rectangle 17">
            <a:extLst>
              <a:ext uri="{FF2B5EF4-FFF2-40B4-BE49-F238E27FC236}">
                <a16:creationId xmlns:a16="http://schemas.microsoft.com/office/drawing/2014/main" id="{ED76EA3F-2C99-4CB4-BF29-326C038B6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975350"/>
            <a:ext cx="1260475" cy="406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D=2.93</a:t>
            </a:r>
            <a:endParaRPr lang="el-GR" altLang="el-G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41" name="Rectangle 18">
            <a:extLst>
              <a:ext uri="{FF2B5EF4-FFF2-40B4-BE49-F238E27FC236}">
                <a16:creationId xmlns:a16="http://schemas.microsoft.com/office/drawing/2014/main" id="{26A659B4-D5D0-4585-AE7A-C10E0B26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5975350"/>
            <a:ext cx="1260475" cy="406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D=4.35</a:t>
            </a:r>
            <a:endParaRPr lang="el-GR" altLang="el-G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Εικόνα15">
            <a:extLst>
              <a:ext uri="{FF2B5EF4-FFF2-40B4-BE49-F238E27FC236}">
                <a16:creationId xmlns:a16="http://schemas.microsoft.com/office/drawing/2014/main" id="{6B415EBE-715B-483F-9D42-55466F5CD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85938"/>
            <a:ext cx="583406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323B57D4-9153-4C2D-98F1-7A60BF122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09663"/>
            <a:ext cx="5111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A514B0F9-A780-435F-893E-1597C6845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5061" name="Picture 12" descr="tridymite_02">
            <a:extLst>
              <a:ext uri="{FF2B5EF4-FFF2-40B4-BE49-F238E27FC236}">
                <a16:creationId xmlns:a16="http://schemas.microsoft.com/office/drawing/2014/main" id="{9565A990-F133-4D98-A4A2-58CFE08E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376487" cy="17811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13" descr="_Εικόνα1">
            <a:extLst>
              <a:ext uri="{FF2B5EF4-FFF2-40B4-BE49-F238E27FC236}">
                <a16:creationId xmlns:a16="http://schemas.microsoft.com/office/drawing/2014/main" id="{329BDDC1-2FF2-40D6-A67D-392C0F7B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57338"/>
            <a:ext cx="2376487" cy="17811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Rectangle 14">
            <a:extLst>
              <a:ext uri="{FF2B5EF4-FFF2-40B4-BE49-F238E27FC236}">
                <a16:creationId xmlns:a16="http://schemas.microsoft.com/office/drawing/2014/main" id="{B9246D0E-BCD8-4C81-AA8E-C6007EB82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949950"/>
            <a:ext cx="126365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Τριδυμίτης</a:t>
            </a:r>
          </a:p>
        </p:txBody>
      </p:sp>
      <p:sp>
        <p:nvSpPr>
          <p:cNvPr id="45064" name="Rectangle 15">
            <a:extLst>
              <a:ext uri="{FF2B5EF4-FFF2-40B4-BE49-F238E27FC236}">
                <a16:creationId xmlns:a16="http://schemas.microsoft.com/office/drawing/2014/main" id="{EDD6A57E-4F31-4BBC-8F8A-D50ACD39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357563"/>
            <a:ext cx="1622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Χριστοβαλίτης</a:t>
            </a:r>
          </a:p>
        </p:txBody>
      </p:sp>
      <p:sp>
        <p:nvSpPr>
          <p:cNvPr id="287762" name="Rectangle 18">
            <a:extLst>
              <a:ext uri="{FF2B5EF4-FFF2-40B4-BE49-F238E27FC236}">
                <a16:creationId xmlns:a16="http://schemas.microsoft.com/office/drawing/2014/main" id="{01F7072E-79F7-4E67-B171-C67F89F40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933825"/>
            <a:ext cx="4156075" cy="8318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Υψηλή Τ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Ηφαιστειακά πετρώματα</a:t>
            </a:r>
          </a:p>
        </p:txBody>
      </p:sp>
      <p:sp>
        <p:nvSpPr>
          <p:cNvPr id="45066" name="AutoShape 16">
            <a:extLst>
              <a:ext uri="{FF2B5EF4-FFF2-40B4-BE49-F238E27FC236}">
                <a16:creationId xmlns:a16="http://schemas.microsoft.com/office/drawing/2014/main" id="{C8A09428-C61A-43FB-94C3-8C4E7942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989138"/>
            <a:ext cx="2087563" cy="576262"/>
          </a:xfrm>
          <a:prstGeom prst="wedgeEllipseCallout">
            <a:avLst>
              <a:gd name="adj1" fmla="val 63079"/>
              <a:gd name="adj2" fmla="val 281130"/>
            </a:avLst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l-GR" altLang="el-GR" sz="2400">
              <a:latin typeface="Verdana" panose="020B0604030504040204" pitchFamily="34" charset="0"/>
            </a:endParaRPr>
          </a:p>
        </p:txBody>
      </p:sp>
      <p:sp>
        <p:nvSpPr>
          <p:cNvPr id="45067" name="AutoShape 17">
            <a:extLst>
              <a:ext uri="{FF2B5EF4-FFF2-40B4-BE49-F238E27FC236}">
                <a16:creationId xmlns:a16="http://schemas.microsoft.com/office/drawing/2014/main" id="{03948AD8-E1D1-4AD9-A159-B13311FB0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141663"/>
            <a:ext cx="2087562" cy="576262"/>
          </a:xfrm>
          <a:prstGeom prst="wedgeEllipseCallout">
            <a:avLst>
              <a:gd name="adj1" fmla="val 64222"/>
              <a:gd name="adj2" fmla="val 92148"/>
            </a:avLst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l-GR" altLang="el-GR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Εικόνα15">
            <a:extLst>
              <a:ext uri="{FF2B5EF4-FFF2-40B4-BE49-F238E27FC236}">
                <a16:creationId xmlns:a16="http://schemas.microsoft.com/office/drawing/2014/main" id="{0C11A1B2-0EC4-4D72-9E19-68B6B8CA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85938"/>
            <a:ext cx="583406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7" name="Rectangle 9">
            <a:extLst>
              <a:ext uri="{FF2B5EF4-FFF2-40B4-BE49-F238E27FC236}">
                <a16:creationId xmlns:a16="http://schemas.microsoft.com/office/drawing/2014/main" id="{766319EF-D671-4060-8727-A31BBD59A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5486400"/>
            <a:ext cx="3992563" cy="8318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Υψηλή Ρ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Πρόσκρουση μετεωριτών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38CE598-AAA1-479F-B90D-9EE59B3C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09663"/>
            <a:ext cx="5111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E837459F-A2E7-492D-9AD1-0D42B41D8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6086" name="Rectangle 7">
            <a:extLst>
              <a:ext uri="{FF2B5EF4-FFF2-40B4-BE49-F238E27FC236}">
                <a16:creationId xmlns:a16="http://schemas.microsoft.com/office/drawing/2014/main" id="{7242F52C-927E-40E1-9F2F-5446584A0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949950"/>
            <a:ext cx="12446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Στισοβίτης</a:t>
            </a:r>
          </a:p>
        </p:txBody>
      </p:sp>
      <p:sp>
        <p:nvSpPr>
          <p:cNvPr id="46087" name="Rectangle 8">
            <a:extLst>
              <a:ext uri="{FF2B5EF4-FFF2-40B4-BE49-F238E27FC236}">
                <a16:creationId xmlns:a16="http://schemas.microsoft.com/office/drawing/2014/main" id="{741DACA2-8D7C-44EC-85CD-9CD5D7C6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3452813"/>
            <a:ext cx="107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Κοεσίτης</a:t>
            </a:r>
          </a:p>
        </p:txBody>
      </p:sp>
      <p:sp>
        <p:nvSpPr>
          <p:cNvPr id="46088" name="AutoShape 10">
            <a:extLst>
              <a:ext uri="{FF2B5EF4-FFF2-40B4-BE49-F238E27FC236}">
                <a16:creationId xmlns:a16="http://schemas.microsoft.com/office/drawing/2014/main" id="{64E4F80D-FE1F-4E96-ABF3-A26B15BB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3716338"/>
            <a:ext cx="2087562" cy="576262"/>
          </a:xfrm>
          <a:prstGeom prst="wedgeEllipseCallout">
            <a:avLst>
              <a:gd name="adj1" fmla="val -46120"/>
              <a:gd name="adj2" fmla="val 272315"/>
            </a:avLst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l-GR" altLang="el-GR" sz="2400">
              <a:latin typeface="Verdana" panose="020B0604030504040204" pitchFamily="34" charset="0"/>
            </a:endParaRPr>
          </a:p>
        </p:txBody>
      </p:sp>
      <p:sp>
        <p:nvSpPr>
          <p:cNvPr id="46089" name="AutoShape 11">
            <a:extLst>
              <a:ext uri="{FF2B5EF4-FFF2-40B4-BE49-F238E27FC236}">
                <a16:creationId xmlns:a16="http://schemas.microsoft.com/office/drawing/2014/main" id="{9473E5C7-3990-4005-B172-1FC6DAE3D4FE}"/>
              </a:ext>
            </a:extLst>
          </p:cNvPr>
          <p:cNvSpPr>
            <a:spLocks noChangeArrowheads="1"/>
          </p:cNvSpPr>
          <p:nvPr/>
        </p:nvSpPr>
        <p:spPr bwMode="auto">
          <a:xfrm rot="1589606">
            <a:off x="5156200" y="4264025"/>
            <a:ext cx="574675" cy="2016125"/>
          </a:xfrm>
          <a:prstGeom prst="wedgeEllipseCallout">
            <a:avLst>
              <a:gd name="adj1" fmla="val -210370"/>
              <a:gd name="adj2" fmla="val 59718"/>
            </a:avLst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l-GR" altLang="el-GR" sz="2400">
              <a:latin typeface="Verdana" panose="020B0604030504040204" pitchFamily="34" charset="0"/>
            </a:endParaRPr>
          </a:p>
        </p:txBody>
      </p:sp>
      <p:pic>
        <p:nvPicPr>
          <p:cNvPr id="46090" name="Picture 13" descr="_Εικόνα1">
            <a:extLst>
              <a:ext uri="{FF2B5EF4-FFF2-40B4-BE49-F238E27FC236}">
                <a16:creationId xmlns:a16="http://schemas.microsoft.com/office/drawing/2014/main" id="{9073D7E4-0EE2-4EFD-94B1-76BAA1FE4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11338"/>
            <a:ext cx="2590800" cy="16176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6" descr="_Εικόνα1">
            <a:extLst>
              <a:ext uri="{FF2B5EF4-FFF2-40B4-BE49-F238E27FC236}">
                <a16:creationId xmlns:a16="http://schemas.microsoft.com/office/drawing/2014/main" id="{4D2CC2A9-15D9-4A62-BEC4-0DF16E0EA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598737" cy="16176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6" descr="_Εικόνα1">
            <a:extLst>
              <a:ext uri="{FF2B5EF4-FFF2-40B4-BE49-F238E27FC236}">
                <a16:creationId xmlns:a16="http://schemas.microsoft.com/office/drawing/2014/main" id="{5F84887C-D911-4171-BC1E-CE7C9B9B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03300"/>
            <a:ext cx="3230563" cy="2425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A8CE913D-CE4B-452C-9DD0-D07652678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09663"/>
            <a:ext cx="5111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6FCD789A-BFBC-4606-AB42-FEC28BF3BC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μετατόπισης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7109" name="Picture 22" descr="image1">
            <a:extLst>
              <a:ext uri="{FF2B5EF4-FFF2-40B4-BE49-F238E27FC236}">
                <a16:creationId xmlns:a16="http://schemas.microsoft.com/office/drawing/2014/main" id="{78B149BC-B9D3-4E0A-BFB3-A8D8F38C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3517900"/>
            <a:ext cx="4629150" cy="3079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23" descr="Landsat_Meteor_Crater">
            <a:extLst>
              <a:ext uri="{FF2B5EF4-FFF2-40B4-BE49-F238E27FC236}">
                <a16:creationId xmlns:a16="http://schemas.microsoft.com/office/drawing/2014/main" id="{7976A4FB-CA5F-4EA5-9346-9DB89643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3473450" cy="47529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Rectangle 25">
            <a:extLst>
              <a:ext uri="{FF2B5EF4-FFF2-40B4-BE49-F238E27FC236}">
                <a16:creationId xmlns:a16="http://schemas.microsoft.com/office/drawing/2014/main" id="{ACAA7E8F-86DC-4A28-9B71-C4F5C3BD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876925"/>
            <a:ext cx="1931988" cy="641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1800">
                <a:solidFill>
                  <a:srgbClr val="000000"/>
                </a:solidFill>
                <a:latin typeface="Verdana" panose="020B0604030504040204" pitchFamily="34" charset="0"/>
              </a:rPr>
              <a:t>Meteor crater</a:t>
            </a:r>
            <a:br>
              <a:rPr lang="en-US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Αριζόνα</a:t>
            </a:r>
            <a:r>
              <a:rPr lang="en-US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ΗΠΑ</a:t>
            </a:r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Εικόνα16">
            <a:extLst>
              <a:ext uri="{FF2B5EF4-FFF2-40B4-BE49-F238E27FC236}">
                <a16:creationId xmlns:a16="http://schemas.microsoft.com/office/drawing/2014/main" id="{5EB74587-7198-4E21-90B0-DB9A24A5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39725"/>
            <a:ext cx="4479925" cy="61849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E865A47-A6D7-4C95-A181-B3451747C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28725"/>
            <a:ext cx="86423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Οφείλεται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στην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ταξινομημένη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ή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μη ταξινομημένη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διάταξη των ατόμων</a:t>
            </a:r>
          </a:p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Τέλεια αταξία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Κατανομή των δομικών μονάδων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τυχαία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(δεν υπάρχει προτίμηση για κάποια θέση στη δομή)</a:t>
            </a:r>
          </a:p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Τέλεια τάξη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Κατανομή των δομικών μονάδων σε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συγκεκριμένες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θέσεις της δομής</a:t>
            </a:r>
          </a:p>
          <a:p>
            <a:pPr eaLnBrk="1" hangingPunct="1">
              <a:lnSpc>
                <a:spcPct val="110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Μερική τάξη (αταξία)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Ενδιάμεσες καταστάσεις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3A99067-1984-4F65-BBB0-7EA6DBA4B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τάξης - αταξίας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A9369FD-E494-4CC6-A2D6-5DAEDA74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28725"/>
            <a:ext cx="86423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tabLst>
                <a:tab pos="3048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048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048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04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 βαθμός αταξίας μειώνεται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σταδιακά με την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Τ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Τέλεια αταξία</a:t>
            </a:r>
            <a:r>
              <a:rPr lang="el-GR" altLang="el-GR" sz="2400" b="0">
                <a:solidFill>
                  <a:srgbClr val="FF0000"/>
                </a:solidFill>
                <a:latin typeface="Verdana" panose="020B0604030504040204" pitchFamily="34" charset="0"/>
              </a:rPr>
              <a:t>:	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Ψηλή Τ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Τέλεια τάξη</a:t>
            </a:r>
            <a:r>
              <a:rPr lang="el-GR" altLang="el-GR" sz="2400" b="0">
                <a:solidFill>
                  <a:srgbClr val="FF0000"/>
                </a:solidFill>
                <a:latin typeface="Verdana" panose="020B0604030504040204" pitchFamily="34" charset="0"/>
              </a:rPr>
              <a:t>:	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Χαμηλή Τ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Δεν υπάρχει συγκεκριμένη Τ μετατροπής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B03EBF7-5A4B-4780-A671-3E321A94A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τάξης - αταξίας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0180" name="Picture 13" descr="1">
            <a:extLst>
              <a:ext uri="{FF2B5EF4-FFF2-40B4-BE49-F238E27FC236}">
                <a16:creationId xmlns:a16="http://schemas.microsoft.com/office/drawing/2014/main" id="{59996825-BC4D-4B15-8BCA-DE59BFC2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38306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4" descr="2">
            <a:extLst>
              <a:ext uri="{FF2B5EF4-FFF2-40B4-BE49-F238E27FC236}">
                <a16:creationId xmlns:a16="http://schemas.microsoft.com/office/drawing/2014/main" id="{E06920DD-99B1-4EFD-B505-5BFEE0367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2750"/>
            <a:ext cx="26479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5" descr="3">
            <a:extLst>
              <a:ext uri="{FF2B5EF4-FFF2-40B4-BE49-F238E27FC236}">
                <a16:creationId xmlns:a16="http://schemas.microsoft.com/office/drawing/2014/main" id="{F7997316-5A9A-4D81-BDBA-328AF676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06875"/>
            <a:ext cx="32480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6" descr="4">
            <a:extLst>
              <a:ext uri="{FF2B5EF4-FFF2-40B4-BE49-F238E27FC236}">
                <a16:creationId xmlns:a16="http://schemas.microsoft.com/office/drawing/2014/main" id="{FAF18B98-19A1-489A-8861-990894B5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165600"/>
            <a:ext cx="26479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8" descr="Εικόνα17">
            <a:extLst>
              <a:ext uri="{FF2B5EF4-FFF2-40B4-BE49-F238E27FC236}">
                <a16:creationId xmlns:a16="http://schemas.microsoft.com/office/drawing/2014/main" id="{BBC9A907-3B82-4C60-8AFF-890DF79A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060575"/>
            <a:ext cx="1806575" cy="13128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29" descr="Εικόνα18">
            <a:extLst>
              <a:ext uri="{FF2B5EF4-FFF2-40B4-BE49-F238E27FC236}">
                <a16:creationId xmlns:a16="http://schemas.microsoft.com/office/drawing/2014/main" id="{3EC33F10-2259-4263-B8E8-5959EBBE1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573463"/>
            <a:ext cx="1798638" cy="14208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30" descr="Εικόνα19">
            <a:extLst>
              <a:ext uri="{FF2B5EF4-FFF2-40B4-BE49-F238E27FC236}">
                <a16:creationId xmlns:a16="http://schemas.microsoft.com/office/drawing/2014/main" id="{AD916C09-7373-4DDF-8E34-F6C5396A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5300663"/>
            <a:ext cx="1798638" cy="1285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2">
            <a:extLst>
              <a:ext uri="{FF2B5EF4-FFF2-40B4-BE49-F238E27FC236}">
                <a16:creationId xmlns:a16="http://schemas.microsoft.com/office/drawing/2014/main" id="{A1B34858-4AC9-4008-B01B-A710D5C09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74750"/>
            <a:ext cx="51117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8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KAlSi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endParaRPr lang="el-GR" altLang="el-GR" sz="2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Σανίδινο </a:t>
            </a:r>
            <a:b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Ορθόκλαστο </a:t>
            </a:r>
            <a:b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160000"/>
              </a:spcBef>
              <a:buFont typeface="Wingdings" panose="05000000000000000000" pitchFamily="2" charset="2"/>
              <a:buNone/>
            </a:pP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Μικροκλινής</a:t>
            </a:r>
            <a: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(τρικλινές)</a:t>
            </a:r>
          </a:p>
        </p:txBody>
      </p:sp>
      <p:sp>
        <p:nvSpPr>
          <p:cNvPr id="51206" name="Rectangle 3">
            <a:extLst>
              <a:ext uri="{FF2B5EF4-FFF2-40B4-BE49-F238E27FC236}">
                <a16:creationId xmlns:a16="http://schemas.microsoft.com/office/drawing/2014/main" id="{07E123ED-26CF-4003-9B5F-3370EEB9F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τάξης - αταξίας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1207" name="Picture 22">
            <a:extLst>
              <a:ext uri="{FF2B5EF4-FFF2-40B4-BE49-F238E27FC236}">
                <a16:creationId xmlns:a16="http://schemas.microsoft.com/office/drawing/2014/main" id="{2B2EF654-8CFF-4C0C-82FF-3945B682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778125"/>
            <a:ext cx="244633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456AC2D-EEDA-4B32-8255-B6AD05F80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76325"/>
            <a:ext cx="90360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4397375" algn="l"/>
                <a:tab pos="6821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397375" algn="l"/>
                <a:tab pos="6821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None/>
            </a:pPr>
            <a:r>
              <a:rPr lang="el-GR" altLang="el-GR" sz="2000" b="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KAlSi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n-US" altLang="el-GR" sz="2800" baseline="-25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8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Σανίδινο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(μονοκλινές),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Ορθόκλαστο </a:t>
            </a: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(μονοκλινές),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Μικροκλινής </a:t>
            </a: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(τρικλινές)</a:t>
            </a: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None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KAlSi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σχηματίζει τρία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πολύμορφα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ορυκτά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Σανίδινο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(μονοκλινές):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ψηλές Τ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ηφαιστειακά</a:t>
            </a: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Ορθόκλαστο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(μονοκλινές):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ενδιάμεσες Τ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πλουτωνικά</a:t>
            </a: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Μικροκλινής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(τρικλινές):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χαμηλές Τ	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πλουτωνικά</a:t>
            </a: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Δεν υπάρχει συγκεκριμένη Τ μετατροπής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9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Γρήγορη ψύξη -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μετασταθή</a:t>
            </a:r>
            <a:endParaRPr lang="en-US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2CE6A49-C365-4555-82D9-9AA2C0C84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Μετατροπή τάξης - αταξίας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A310F4-3407-4BF8-BC5C-92DDB232F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ΙΣΟΜΟΡΦΙΑ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C4146CF4-F2CF-46D2-A533-9F6F8A021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52513"/>
            <a:ext cx="7850188" cy="2867025"/>
          </a:xfrm>
        </p:spPr>
        <p:txBody>
          <a:bodyPr wrap="none">
            <a:spAutoFit/>
          </a:bodyPr>
          <a:lstStyle/>
          <a:p>
            <a:pPr marL="365125" indent="-365125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Η αντικατάσταση ιόντων δημιουργεί ορυκτά με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όμοια κρυσταλλική δομή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και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διαφορετική χημική σύσταση</a:t>
            </a:r>
          </a:p>
          <a:p>
            <a:pPr marL="365125" indent="-365125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Τα ορυκτά αυτά ονομάζονται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ισόμορφα ορυκτά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ή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ισόμορφες παραμείξεις</a:t>
            </a:r>
          </a:p>
          <a:p>
            <a:pPr marL="365125" indent="-365125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Το φαινόμενο καλείται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ισομορφία</a:t>
            </a:r>
            <a:endParaRPr lang="en-GB" altLang="el-GR" sz="24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7172" name="Picture 7" descr="solid_solution_01">
            <a:extLst>
              <a:ext uri="{FF2B5EF4-FFF2-40B4-BE49-F238E27FC236}">
                <a16:creationId xmlns:a16="http://schemas.microsoft.com/office/drawing/2014/main" id="{62AEB89F-DE0F-4A4F-884C-DA2BD169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" t="-2724" r="-1350" b="-2724"/>
          <a:stretch>
            <a:fillRect/>
          </a:stretch>
        </p:blipFill>
        <p:spPr bwMode="auto">
          <a:xfrm>
            <a:off x="1908175" y="4005263"/>
            <a:ext cx="5332413" cy="27146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Εικόνα20">
            <a:extLst>
              <a:ext uri="{FF2B5EF4-FFF2-40B4-BE49-F238E27FC236}">
                <a16:creationId xmlns:a16="http://schemas.microsoft.com/office/drawing/2014/main" id="{301767FD-DC2A-4B44-A5ED-DFF8E234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7620000" cy="49514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4">
            <a:extLst>
              <a:ext uri="{FF2B5EF4-FFF2-40B4-BE49-F238E27FC236}">
                <a16:creationId xmlns:a16="http://schemas.microsoft.com/office/drawing/2014/main" id="{B4063C95-1684-408E-8F58-9EF35A7A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2038" y="6021388"/>
            <a:ext cx="1028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Έβερεστ</a:t>
            </a: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E64471E-6E14-46C2-AE4E-7A2CF434A6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62263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ΠΟΛΥΤΥΠΙΑ</a:t>
            </a: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11F00BD-6E75-4090-8AE4-C08059821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ΠΟΛΥΤΥΠΙΑ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2B15EFA-D610-41CC-8D08-9C3DDA19A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196975"/>
            <a:ext cx="747395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πολυτυπία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είναι μια ειδική περίπτωση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της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πολυμορφίας</a:t>
            </a:r>
          </a:p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Συναντάται σε ορυκτά που αποτελούνται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από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επάλληλες στιβάδες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απολύτως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όμοιες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μεταξύ τους ως προς τη διάταξη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των ατόμων σε κάθε μια από αυτές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Γραφίτης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Βουρτσίτης 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Μαρμαρυγίες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A5BD48E-565E-45A2-860D-75BBC2CA9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ΠΟΛΥΤΥΠΙΑ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F581760-5111-412E-924F-2E22E4CF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96975"/>
            <a:ext cx="86598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πολύτυποι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διαφέρουν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μόνο στον τρόπο της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τοποθέτησης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των επαλλήλων στιβάδων</a:t>
            </a:r>
          </a:p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διαστάσεις της κυψελίδας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παράλληλα στις στιβάδες είναι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όμοιες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στους δύο ή περισσότερους πολύτυπους</a:t>
            </a:r>
          </a:p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διαφορά βρίσκεται στη διάσταση παράλληλα στην οποία γίνεται η επισώρευση (είναι πολλαπλάσια ή υποπολλαπλάσια της αρχικής)</a:t>
            </a: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D4ECAE6-8678-4E09-98B0-12D93C32D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ΠΟΛΥΤΥΠΙΑ</a:t>
            </a:r>
            <a:r>
              <a:rPr lang="en-US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ΣΤΟ ΓΡΑΦΙΤΗ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E2FC67E2-7734-46D5-9DB4-74FDEB5B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93813"/>
            <a:ext cx="51117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SzPct val="80000"/>
              <a:buBlip>
                <a:blip r:embed="rId2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δομή του γραφίτη αποτελείται από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επάλληλα στρώματα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ατόμων 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που βρίσκονται στις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κορυφές εξαγώνων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Στην κανονική δομή 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υπερκείμενο στρώμα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προβάλλεται ακριβώς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πάνω στο υποκείμενο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ώστε να υπάρχει απόλυτη σύμπτωση των ατόμων του 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7348" name="Picture 5">
            <a:extLst>
              <a:ext uri="{FF2B5EF4-FFF2-40B4-BE49-F238E27FC236}">
                <a16:creationId xmlns:a16="http://schemas.microsoft.com/office/drawing/2014/main" id="{042D9A14-5764-47B9-8AD4-F1BE8515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AE1"/>
              </a:clrFrom>
              <a:clrTo>
                <a:srgbClr val="FFFA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238"/>
            <a:ext cx="2803525" cy="2160587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9" descr="polytypia_1">
            <a:extLst>
              <a:ext uri="{FF2B5EF4-FFF2-40B4-BE49-F238E27FC236}">
                <a16:creationId xmlns:a16="http://schemas.microsoft.com/office/drawing/2014/main" id="{C98D59CA-D13D-4257-8256-89BEA701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232525" y="4225925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8" name="Picture 12" descr="polytypia_1">
            <a:extLst>
              <a:ext uri="{FF2B5EF4-FFF2-40B4-BE49-F238E27FC236}">
                <a16:creationId xmlns:a16="http://schemas.microsoft.com/office/drawing/2014/main" id="{E6E40261-D8B7-4A0C-B96E-7069A26E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227763" y="4221163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9" name="Picture 13" descr="polytypia_1">
            <a:extLst>
              <a:ext uri="{FF2B5EF4-FFF2-40B4-BE49-F238E27FC236}">
                <a16:creationId xmlns:a16="http://schemas.microsoft.com/office/drawing/2014/main" id="{80B7B547-1D13-4839-898F-D5005D0C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227763" y="4221163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70" name="Picture 14" descr="polytypia_1">
            <a:extLst>
              <a:ext uri="{FF2B5EF4-FFF2-40B4-BE49-F238E27FC236}">
                <a16:creationId xmlns:a16="http://schemas.microsoft.com/office/drawing/2014/main" id="{C5883BEF-4775-4175-9A73-E59B3196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227763" y="4221163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120E044-1E3F-4057-A9BF-1E553CDD0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ΠΟΛΥΤΥΠΙΑ</a:t>
            </a:r>
            <a:r>
              <a:rPr lang="en-US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ΣΤΟ ΓΡΑΦΙΤΗ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11F15C1-3FD7-4A24-A832-46A61A858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74750"/>
            <a:ext cx="84963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20000"/>
              </a:spcBef>
              <a:buSzPct val="80000"/>
              <a:buBlip>
                <a:blip r:embed="rId2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Ενίοτε άτομα 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του υπερκείμενου στρώματος προβάλλονται στα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κέντρα του υποκείμενου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με δύο διαφορετικούς προσανατολισμούς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ΑΒΑΒ...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παρεμβολή ενός στρώματος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με προσανατολισμό Β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(σε απόσταση c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/2)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μεταξύ δύο στρωμάτων Α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ΑΒΓΑΒΓ...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παρεμβολή δύο στρωμάτων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με προσανατολισμό Β και Γ</a:t>
            </a:r>
          </a:p>
        </p:txBody>
      </p:sp>
      <p:pic>
        <p:nvPicPr>
          <p:cNvPr id="279561" name="Picture 9" descr="polytypia_1">
            <a:extLst>
              <a:ext uri="{FF2B5EF4-FFF2-40B4-BE49-F238E27FC236}">
                <a16:creationId xmlns:a16="http://schemas.microsoft.com/office/drawing/2014/main" id="{BD7B4A81-A3DE-4A8C-A7A5-BEE574D7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25177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2" name="Picture 10" descr="polytypia_1">
            <a:extLst>
              <a:ext uri="{FF2B5EF4-FFF2-40B4-BE49-F238E27FC236}">
                <a16:creationId xmlns:a16="http://schemas.microsoft.com/office/drawing/2014/main" id="{19B7F918-BD5D-4628-87A6-75CD47D3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25177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4" name="Picture 12" descr="polytypia_2">
            <a:extLst>
              <a:ext uri="{FF2B5EF4-FFF2-40B4-BE49-F238E27FC236}">
                <a16:creationId xmlns:a16="http://schemas.microsoft.com/office/drawing/2014/main" id="{74FE2BCA-5D87-4700-9C9C-CB4A4926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25177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5" name="Picture 13" descr="polytypia_2">
            <a:extLst>
              <a:ext uri="{FF2B5EF4-FFF2-40B4-BE49-F238E27FC236}">
                <a16:creationId xmlns:a16="http://schemas.microsoft.com/office/drawing/2014/main" id="{4116EF84-96CF-4999-B8FB-E29E9A87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25177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6" name="Picture 14" descr="polytypia_1">
            <a:extLst>
              <a:ext uri="{FF2B5EF4-FFF2-40B4-BE49-F238E27FC236}">
                <a16:creationId xmlns:a16="http://schemas.microsoft.com/office/drawing/2014/main" id="{951AD932-8A38-4544-A8B1-A9D6D6C3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46783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8" name="Picture 16" descr="polytypia_2">
            <a:extLst>
              <a:ext uri="{FF2B5EF4-FFF2-40B4-BE49-F238E27FC236}">
                <a16:creationId xmlns:a16="http://schemas.microsoft.com/office/drawing/2014/main" id="{4569D998-59DC-4CD4-B676-89DFD20C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46783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9" name="Picture 17" descr="polytypia_3">
            <a:extLst>
              <a:ext uri="{FF2B5EF4-FFF2-40B4-BE49-F238E27FC236}">
                <a16:creationId xmlns:a16="http://schemas.microsoft.com/office/drawing/2014/main" id="{1B0497BD-B171-42F4-8769-B75BCF52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46783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77" name="Picture 25" descr="polytypia_1">
            <a:extLst>
              <a:ext uri="{FF2B5EF4-FFF2-40B4-BE49-F238E27FC236}">
                <a16:creationId xmlns:a16="http://schemas.microsoft.com/office/drawing/2014/main" id="{50DA2E03-EF7B-4304-898F-0D076C19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46783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78" name="Picture 26" descr="polytypia_2">
            <a:extLst>
              <a:ext uri="{FF2B5EF4-FFF2-40B4-BE49-F238E27FC236}">
                <a16:creationId xmlns:a16="http://schemas.microsoft.com/office/drawing/2014/main" id="{1DB3342F-136C-427A-A978-2ECC0F58F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46783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79" name="Picture 27" descr="polytypia_3">
            <a:extLst>
              <a:ext uri="{FF2B5EF4-FFF2-40B4-BE49-F238E27FC236}">
                <a16:creationId xmlns:a16="http://schemas.microsoft.com/office/drawing/2014/main" id="{D0E45E9D-4701-4906-AA10-8618F82C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223" r="223" b="223"/>
          <a:stretch>
            <a:fillRect/>
          </a:stretch>
        </p:blipFill>
        <p:spPr bwMode="auto">
          <a:xfrm>
            <a:off x="6948488" y="46783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29" descr="polytypism_03">
            <a:extLst>
              <a:ext uri="{FF2B5EF4-FFF2-40B4-BE49-F238E27FC236}">
                <a16:creationId xmlns:a16="http://schemas.microsoft.com/office/drawing/2014/main" id="{CFB8EE13-A59D-4870-A538-22488D385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5" b="45827"/>
          <a:stretch>
            <a:fillRect/>
          </a:stretch>
        </p:blipFill>
        <p:spPr bwMode="auto">
          <a:xfrm>
            <a:off x="5076825" y="4652963"/>
            <a:ext cx="1544638" cy="1857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3" name="Picture 30" descr="polytypism_03">
            <a:extLst>
              <a:ext uri="{FF2B5EF4-FFF2-40B4-BE49-F238E27FC236}">
                <a16:creationId xmlns:a16="http://schemas.microsoft.com/office/drawing/2014/main" id="{0003A442-2438-4FEA-BD83-02995261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1" r="53485" b="45827"/>
          <a:stretch>
            <a:fillRect/>
          </a:stretch>
        </p:blipFill>
        <p:spPr bwMode="auto">
          <a:xfrm>
            <a:off x="5076825" y="2781300"/>
            <a:ext cx="1436688" cy="13668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7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7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7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7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7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7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2FD544B-E617-40B9-B7FB-B7B13F168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528637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ΠΟΛΥΤΥΠΙΑ</a:t>
            </a:r>
            <a:r>
              <a:rPr lang="en-US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ΣΤΟΥΣ ΜΑΡΜΑΡΥΓΙΕΣ</a:t>
            </a:r>
            <a:endParaRPr lang="en-GB" altLang="el-GR" sz="2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03D45A5-3BF5-4BDF-B545-3B1CBFCE2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93813"/>
            <a:ext cx="511175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20000"/>
              </a:spcBef>
              <a:buSzPct val="80000"/>
              <a:buBlip>
                <a:blip r:embed="rId2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μαρμαρυγίες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αποτελούνται από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πυριτικά φύλλα Si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(OH)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που επισωρεύονται κατά μήκος του άξονα c</a:t>
            </a:r>
          </a:p>
          <a:p>
            <a:pPr eaLnBrk="1" hangingPunct="1">
              <a:lnSpc>
                <a:spcPct val="110000"/>
              </a:lnSpc>
              <a:spcBef>
                <a:spcPct val="1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συμμετρία των φύλλων είναι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μονοκλινής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Εμφανίζονται όμως με μια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ψευδοεξαγωνική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συμμετρία</a:t>
            </a:r>
          </a:p>
        </p:txBody>
      </p:sp>
      <p:pic>
        <p:nvPicPr>
          <p:cNvPr id="59396" name="Picture 9" descr="FYLLOPYRITIKA_DOMH_01">
            <a:extLst>
              <a:ext uri="{FF2B5EF4-FFF2-40B4-BE49-F238E27FC236}">
                <a16:creationId xmlns:a16="http://schemas.microsoft.com/office/drawing/2014/main" id="{D24E50F5-69ED-477C-9A51-EEC94EAD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r="20767"/>
          <a:stretch>
            <a:fillRect/>
          </a:stretch>
        </p:blipFill>
        <p:spPr bwMode="auto">
          <a:xfrm>
            <a:off x="5940425" y="836613"/>
            <a:ext cx="29098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">
            <a:extLst>
              <a:ext uri="{FF2B5EF4-FFF2-40B4-BE49-F238E27FC236}">
                <a16:creationId xmlns:a16="http://schemas.microsoft.com/office/drawing/2014/main" id="{1EBFB923-C7A9-4CF1-82C6-27BA439B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4" t="39171" r="22688" b="19489"/>
          <a:stretch>
            <a:fillRect/>
          </a:stretch>
        </p:blipFill>
        <p:spPr bwMode="auto">
          <a:xfrm>
            <a:off x="6372225" y="4797425"/>
            <a:ext cx="19446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Oval 11">
            <a:extLst>
              <a:ext uri="{FF2B5EF4-FFF2-40B4-BE49-F238E27FC236}">
                <a16:creationId xmlns:a16="http://schemas.microsoft.com/office/drawing/2014/main" id="{D6C5D3BB-FF93-42B4-9586-711799A7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420938"/>
            <a:ext cx="287338" cy="28892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385E2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l-GR" altLang="el-GR" sz="2400">
              <a:latin typeface="Verdana" panose="020B0604030504040204" pitchFamily="34" charset="0"/>
            </a:endParaRPr>
          </a:p>
        </p:txBody>
      </p:sp>
      <p:sp>
        <p:nvSpPr>
          <p:cNvPr id="59399" name="Oval 13">
            <a:extLst>
              <a:ext uri="{FF2B5EF4-FFF2-40B4-BE49-F238E27FC236}">
                <a16:creationId xmlns:a16="http://schemas.microsoft.com/office/drawing/2014/main" id="{811943FB-E18A-48D8-A8D3-CFEA52B3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284538"/>
            <a:ext cx="287337" cy="28892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385E26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l-GR" altLang="el-GR" sz="2400">
              <a:latin typeface="Verdana" panose="020B0604030504040204" pitchFamily="34" charset="0"/>
            </a:endParaRPr>
          </a:p>
        </p:txBody>
      </p:sp>
      <p:sp>
        <p:nvSpPr>
          <p:cNvPr id="59400" name="Text Box 14">
            <a:extLst>
              <a:ext uri="{FF2B5EF4-FFF2-40B4-BE49-F238E27FC236}">
                <a16:creationId xmlns:a16="http://schemas.microsoft.com/office/drawing/2014/main" id="{6800C950-AFBA-4683-8B36-590B0D5C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2157413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400">
                <a:solidFill>
                  <a:srgbClr val="009900"/>
                </a:solidFill>
                <a:latin typeface="Verdana" panose="020B0604030504040204" pitchFamily="34" charset="0"/>
              </a:rPr>
              <a:t>ΟΗ</a:t>
            </a:r>
          </a:p>
        </p:txBody>
      </p:sp>
      <p:sp>
        <p:nvSpPr>
          <p:cNvPr id="59401" name="Text Box 15">
            <a:extLst>
              <a:ext uri="{FF2B5EF4-FFF2-40B4-BE49-F238E27FC236}">
                <a16:creationId xmlns:a16="http://schemas.microsoft.com/office/drawing/2014/main" id="{3856EB86-1388-4068-B6B1-A94EE62A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1412875"/>
            <a:ext cx="33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400">
                <a:solidFill>
                  <a:srgbClr val="FF0000"/>
                </a:solidFill>
                <a:latin typeface="Verdana" panose="020B0604030504040204" pitchFamily="34" charset="0"/>
              </a:rPr>
              <a:t>Ο</a:t>
            </a:r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B35690-976B-49B2-B514-651E4A33A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528637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ΠΟΛΥΤΥΠΙΑ</a:t>
            </a:r>
            <a:r>
              <a:rPr lang="en-US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ΣΤΟΥΣ ΜΑΡΜΑΡΥΓΙΕΣ</a:t>
            </a:r>
            <a:endParaRPr lang="en-GB" altLang="el-GR" sz="2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B16D694-67B7-4C5E-8B6D-22ECA5E80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93813"/>
            <a:ext cx="849630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20000"/>
              </a:spcBef>
              <a:buSzPct val="80000"/>
              <a:buBlip>
                <a:blip r:embed="rId2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Υπάρχουν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έξι κατευθύνσεις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παράλληλα στις οποίες τα φύλλα μπορούν να επισωρεύονται </a:t>
            </a:r>
          </a:p>
          <a:p>
            <a:pPr eaLnBrk="1" hangingPunct="1">
              <a:lnSpc>
                <a:spcPct val="110000"/>
              </a:lnSpc>
              <a:spcBef>
                <a:spcPct val="1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κατευθύνσεις αυτές μπορούν να αναπαρασταθούν με τρία ανύσματα (1, 2, 3, και οι αντίθετες αρνητικές κατευθύνσεις -1, -2, -3)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υπό γωνία 120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το ένα ως προς το άλλο</a:t>
            </a:r>
          </a:p>
        </p:txBody>
      </p:sp>
      <p:pic>
        <p:nvPicPr>
          <p:cNvPr id="60420" name="Picture 10" descr="polytypism_05">
            <a:extLst>
              <a:ext uri="{FF2B5EF4-FFF2-40B4-BE49-F238E27FC236}">
                <a16:creationId xmlns:a16="http://schemas.microsoft.com/office/drawing/2014/main" id="{BDB76B9B-FE5F-4486-9D3B-BB41BEC7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9" b="82361"/>
          <a:stretch>
            <a:fillRect/>
          </a:stretch>
        </p:blipFill>
        <p:spPr bwMode="auto">
          <a:xfrm>
            <a:off x="2916238" y="4581525"/>
            <a:ext cx="30956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BB52678-7EED-406A-92B9-6E2EB94E4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528637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ΠΟΛΥΤΥΠΙΑ</a:t>
            </a:r>
            <a:r>
              <a:rPr lang="en-US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800" b="1">
                <a:solidFill>
                  <a:srgbClr val="000000"/>
                </a:solidFill>
                <a:latin typeface="Verdana" panose="020B0604030504040204" pitchFamily="34" charset="0"/>
              </a:rPr>
              <a:t>ΣΤΟΥΣ ΜΑΡΜΑΡΥΓΙΕΣ</a:t>
            </a:r>
            <a:endParaRPr lang="en-GB" altLang="el-GR" sz="2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5EF9619-AC9A-42D6-B80E-A500F7293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01725"/>
            <a:ext cx="45370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spcBef>
                <a:spcPct val="20000"/>
              </a:spcBef>
              <a:buSzPct val="80000"/>
              <a:buBlip>
                <a:blip r:embed="rId2"/>
              </a:buBlip>
              <a:tabLst>
                <a:tab pos="3319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319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319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50000"/>
              </a:spcBef>
              <a:buSzTx/>
              <a:buFont typeface="Wingdings" panose="05000000000000000000" pitchFamily="2" charset="2"/>
              <a:buAutoNum type="arabicPeriod"/>
            </a:pP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Η επισώρευση των φύλλων Si</a:t>
            </a:r>
            <a:r>
              <a:rPr lang="el-GR" altLang="el-GR" sz="18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18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(OH) γίνεται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προς την ίδια κατεύθυνση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Σειρά επισώρευσης [1, 1, 1…]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Μονοκλινής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1Μ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πολύτυπος</a:t>
            </a:r>
          </a:p>
          <a:p>
            <a:pPr eaLnBrk="1" hangingPunct="1">
              <a:lnSpc>
                <a:spcPct val="110000"/>
              </a:lnSpc>
              <a:spcBef>
                <a:spcPct val="150000"/>
              </a:spcBef>
              <a:buSzTx/>
              <a:buFont typeface="Wingdings" panose="05000000000000000000" pitchFamily="2" charset="2"/>
              <a:buAutoNum type="arabicPeriod"/>
            </a:pP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Η επισώρευση συνίσταται από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δύο ανύσματα υπό γωνία 60</a:t>
            </a:r>
            <a:r>
              <a:rPr lang="el-GR" altLang="el-GR" sz="1800" baseline="30000">
                <a:solidFill>
                  <a:srgbClr val="FF0000"/>
                </a:solidFill>
                <a:latin typeface="Verdana" panose="020B0604030504040204" pitchFamily="34" charset="0"/>
              </a:rPr>
              <a:t>ο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το ένα ως προς το άλλο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Σειρά επισώρευσης [1, -2, 1, -2…]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Μονοκλινής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2Μ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πολύτυπος</a:t>
            </a:r>
          </a:p>
          <a:p>
            <a:pPr eaLnBrk="1" hangingPunct="1">
              <a:lnSpc>
                <a:spcPct val="110000"/>
              </a:lnSpc>
              <a:spcBef>
                <a:spcPct val="150000"/>
              </a:spcBef>
              <a:buSzTx/>
              <a:buFont typeface="Wingdings" panose="05000000000000000000" pitchFamily="2" charset="2"/>
              <a:buAutoNum type="arabicPeriod"/>
            </a:pP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Στην επισώρευση εμπλέκονται και τα τρία ανύσματα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Σειρά επισώρευσης [1, 2, 3…]  </a:t>
            </a:r>
            <a:b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Τριγωνικός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1800">
                <a:solidFill>
                  <a:srgbClr val="FF0000"/>
                </a:solidFill>
                <a:latin typeface="Verdana" panose="020B0604030504040204" pitchFamily="34" charset="0"/>
              </a:rPr>
              <a:t>3Τ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πολύτυπος</a:t>
            </a:r>
          </a:p>
        </p:txBody>
      </p:sp>
      <p:pic>
        <p:nvPicPr>
          <p:cNvPr id="61444" name="Picture 6" descr="polytypism_05">
            <a:extLst>
              <a:ext uri="{FF2B5EF4-FFF2-40B4-BE49-F238E27FC236}">
                <a16:creationId xmlns:a16="http://schemas.microsoft.com/office/drawing/2014/main" id="{B9FD17B9-4CE7-45AD-A7D8-8418795F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266825"/>
            <a:ext cx="446087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_adelie-penguin">
            <a:extLst>
              <a:ext uri="{FF2B5EF4-FFF2-40B4-BE49-F238E27FC236}">
                <a16:creationId xmlns:a16="http://schemas.microsoft.com/office/drawing/2014/main" id="{CBE47E48-D340-4260-827C-5229481D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r="25438" b="8417"/>
          <a:stretch>
            <a:fillRect/>
          </a:stretch>
        </p:blipFill>
        <p:spPr bwMode="auto">
          <a:xfrm>
            <a:off x="2287588" y="571500"/>
            <a:ext cx="4156075" cy="5810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5" descr="Εικόνα5">
            <a:extLst>
              <a:ext uri="{FF2B5EF4-FFF2-40B4-BE49-F238E27FC236}">
                <a16:creationId xmlns:a16="http://schemas.microsoft.com/office/drawing/2014/main" id="{BFCBAF4C-4CA2-4DE0-B3F9-F17EEEAE0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05263"/>
            <a:ext cx="3986212" cy="2736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90DC6A73-1D30-4E9F-840B-5D85EB18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ΙΣΟΜΟΡΦΙΑ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6" name="Rectangle 25">
            <a:extLst>
              <a:ext uri="{FF2B5EF4-FFF2-40B4-BE49-F238E27FC236}">
                <a16:creationId xmlns:a16="http://schemas.microsoft.com/office/drawing/2014/main" id="{98BA452A-EE0A-4B8E-93E0-A31A4CEA9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44588"/>
            <a:ext cx="6118225" cy="2428875"/>
          </a:xfrm>
        </p:spPr>
        <p:txBody>
          <a:bodyPr wrap="none">
            <a:spAutoFit/>
          </a:bodyPr>
          <a:lstStyle/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Ισόμορφη σειρά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ολιβίνη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Φορστερίτης 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Mg</a:t>
            </a:r>
            <a:r>
              <a:rPr lang="en-US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n-US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Ολιβίνης </a:t>
            </a:r>
            <a:r>
              <a:rPr lang="en-US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       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Mg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Fe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altLang="el-GR" sz="24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SiO</a:t>
            </a:r>
            <a:r>
              <a:rPr lang="en-US" altLang="el-GR" sz="2400" b="1" baseline="-2500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r>
            <a:endParaRPr lang="el-GR" altLang="el-GR" sz="2400" b="1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Φαϋαλίτης 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   Fe</a:t>
            </a:r>
            <a:r>
              <a:rPr lang="en-US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n-US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endParaRPr lang="el-GR" altLang="el-GR" sz="2400" b="1" baseline="-25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197" name="Text Box 27">
            <a:extLst>
              <a:ext uri="{FF2B5EF4-FFF2-40B4-BE49-F238E27FC236}">
                <a16:creationId xmlns:a16="http://schemas.microsoft.com/office/drawing/2014/main" id="{52F89987-013B-48D8-909E-0CC745944C8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708400" y="6381750"/>
            <a:ext cx="233363" cy="2444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endParaRPr lang="el-GR" altLang="el-GR" sz="16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8" name="Text Box 28">
            <a:extLst>
              <a:ext uri="{FF2B5EF4-FFF2-40B4-BE49-F238E27FC236}">
                <a16:creationId xmlns:a16="http://schemas.microsoft.com/office/drawing/2014/main" id="{9C94258B-8180-4462-997C-7A996AA23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381750"/>
            <a:ext cx="268288" cy="2444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Si</a:t>
            </a:r>
            <a:endParaRPr lang="el-GR" altLang="el-GR" sz="16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199" name="Text Box 30">
            <a:extLst>
              <a:ext uri="{FF2B5EF4-FFF2-40B4-BE49-F238E27FC236}">
                <a16:creationId xmlns:a16="http://schemas.microsoft.com/office/drawing/2014/main" id="{E4A7E61A-0293-41F8-BF32-9D51ED4D0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81750"/>
            <a:ext cx="684212" cy="244475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Mg,Fe</a:t>
            </a:r>
            <a:endParaRPr lang="el-GR" altLang="el-GR" sz="16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200" name="Text Box 31">
            <a:extLst>
              <a:ext uri="{FF2B5EF4-FFF2-40B4-BE49-F238E27FC236}">
                <a16:creationId xmlns:a16="http://schemas.microsoft.com/office/drawing/2014/main" id="{8998CC08-764D-4FBC-BCF0-D69CC129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6381750"/>
            <a:ext cx="942975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Ολιβίνης</a:t>
            </a:r>
          </a:p>
        </p:txBody>
      </p:sp>
      <p:sp>
        <p:nvSpPr>
          <p:cNvPr id="8201" name="Rectangle 32">
            <a:extLst>
              <a:ext uri="{FF2B5EF4-FFF2-40B4-BE49-F238E27FC236}">
                <a16:creationId xmlns:a16="http://schemas.microsoft.com/office/drawing/2014/main" id="{65675231-B693-4D02-A8F4-C9390F140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49237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Ακραία μέλη </a:t>
            </a:r>
          </a:p>
        </p:txBody>
      </p:sp>
      <p:sp>
        <p:nvSpPr>
          <p:cNvPr id="8202" name="Freeform 34">
            <a:extLst>
              <a:ext uri="{FF2B5EF4-FFF2-40B4-BE49-F238E27FC236}">
                <a16:creationId xmlns:a16="http://schemas.microsoft.com/office/drawing/2014/main" id="{1C3B5F48-A1B8-4BD2-B9E2-CA624046E9C8}"/>
              </a:ext>
            </a:extLst>
          </p:cNvPr>
          <p:cNvSpPr>
            <a:spLocks/>
          </p:cNvSpPr>
          <p:nvPr/>
        </p:nvSpPr>
        <p:spPr bwMode="auto">
          <a:xfrm>
            <a:off x="5219700" y="1987550"/>
            <a:ext cx="1152525" cy="1512888"/>
          </a:xfrm>
          <a:custGeom>
            <a:avLst/>
            <a:gdLst>
              <a:gd name="T0" fmla="*/ 0 w 1179"/>
              <a:gd name="T1" fmla="*/ 0 h 499"/>
              <a:gd name="T2" fmla="*/ 2147483646 w 1179"/>
              <a:gd name="T3" fmla="*/ 0 h 499"/>
              <a:gd name="T4" fmla="*/ 2147483646 w 1179"/>
              <a:gd name="T5" fmla="*/ 2147483646 h 499"/>
              <a:gd name="T6" fmla="*/ 0 w 1179"/>
              <a:gd name="T7" fmla="*/ 2147483646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499"/>
              <a:gd name="T14" fmla="*/ 1179 w 1179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499">
                <a:moveTo>
                  <a:pt x="0" y="0"/>
                </a:moveTo>
                <a:lnTo>
                  <a:pt x="1179" y="0"/>
                </a:lnTo>
                <a:lnTo>
                  <a:pt x="1179" y="499"/>
                </a:lnTo>
                <a:lnTo>
                  <a:pt x="0" y="499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Εικόνα6">
            <a:extLst>
              <a:ext uri="{FF2B5EF4-FFF2-40B4-BE49-F238E27FC236}">
                <a16:creationId xmlns:a16="http://schemas.microsoft.com/office/drawing/2014/main" id="{DD0801F7-5330-459A-AEC0-11BE88AD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3529013" cy="26463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3D30C7C8-6755-46B4-8BC4-C9C3AC2F4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ΙΣΟΜΟΡΦΙΑ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E0AF7B4-812E-4629-9D3F-52294D28C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233488"/>
            <a:ext cx="7516813" cy="4838700"/>
          </a:xfrm>
        </p:spPr>
        <p:txBody>
          <a:bodyPr wrap="none">
            <a:spAutoFit/>
          </a:bodyPr>
          <a:lstStyle/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Ισόμορφη σειρά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Πλαγιόκλαστων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Αλβίτης</a:t>
            </a:r>
            <a:endParaRPr lang="en-US" altLang="el-GR" sz="2400" b="1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Ολιγόκλαστο</a:t>
            </a:r>
            <a:endParaRPr lang="en-US" altLang="el-G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Ανδεσίνης</a:t>
            </a:r>
            <a:endParaRPr lang="el-GR" altLang="el-GR" sz="240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Λαβραδόριο</a:t>
            </a:r>
            <a:endParaRPr lang="el-GR" altLang="el-GR" sz="240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Βυτωβνίτης</a:t>
            </a:r>
            <a:endParaRPr lang="el-GR" altLang="el-GR" sz="240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Ανορθίτης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37340500-80E5-410C-B9D3-B8CE3FBD05E7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6805613" y="5013325"/>
            <a:ext cx="233362" cy="2444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endParaRPr lang="el-GR" altLang="el-GR" sz="16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97015E0E-2408-4E9A-9218-F2D5205CF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013325"/>
            <a:ext cx="538162" cy="2444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Si</a:t>
            </a:r>
            <a:r>
              <a:rPr lang="el-GR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Al</a:t>
            </a:r>
            <a:endParaRPr lang="el-GR" altLang="el-GR" sz="1600" b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7ED133A1-EE9B-47AA-8288-E0ADCB5B6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013325"/>
            <a:ext cx="685800" cy="2444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Na,Ca</a:t>
            </a:r>
            <a:endParaRPr lang="el-GR" altLang="el-GR" sz="16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9B64CB1E-D201-41C8-9FA9-3EC39B562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5013325"/>
            <a:ext cx="1495425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000000"/>
                </a:solidFill>
                <a:latin typeface="Verdana" panose="020B0604030504040204" pitchFamily="34" charset="0"/>
              </a:rPr>
              <a:t>Πλαγιόκλαστο</a:t>
            </a:r>
          </a:p>
        </p:txBody>
      </p:sp>
      <p:sp>
        <p:nvSpPr>
          <p:cNvPr id="9225" name="Rectangle 10">
            <a:extLst>
              <a:ext uri="{FF2B5EF4-FFF2-40B4-BE49-F238E27FC236}">
                <a16:creationId xmlns:a16="http://schemas.microsoft.com/office/drawing/2014/main" id="{5C4F0391-291B-4316-B143-91600B1D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1233488"/>
            <a:ext cx="19621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endParaRPr lang="el-GR" altLang="el-G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NaAlSi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An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10-30</a:t>
            </a:r>
            <a:endParaRPr lang="el-GR" altLang="el-GR" sz="2400" b="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An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30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-50</a:t>
            </a: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An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50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7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0</a:t>
            </a:r>
            <a:endParaRPr lang="el-GR" altLang="el-GR" sz="2400" b="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An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7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0-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9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0</a:t>
            </a:r>
            <a:endParaRPr lang="el-GR" altLang="el-GR" sz="2400" b="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CaAl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Si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endParaRPr lang="el-GR" altLang="el-GR" sz="2400" baseline="-25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9226" name="Rectangle 11">
            <a:extLst>
              <a:ext uri="{FF2B5EF4-FFF2-40B4-BE49-F238E27FC236}">
                <a16:creationId xmlns:a16="http://schemas.microsoft.com/office/drawing/2014/main" id="{DFC4AE7B-98C9-405C-BEEA-8211DB21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89138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Ακραίο μέλος </a:t>
            </a:r>
          </a:p>
        </p:txBody>
      </p:sp>
      <p:sp>
        <p:nvSpPr>
          <p:cNvPr id="9227" name="Freeform 12">
            <a:extLst>
              <a:ext uri="{FF2B5EF4-FFF2-40B4-BE49-F238E27FC236}">
                <a16:creationId xmlns:a16="http://schemas.microsoft.com/office/drawing/2014/main" id="{76D0DBC1-9C1B-42D0-AAC7-86520E503324}"/>
              </a:ext>
            </a:extLst>
          </p:cNvPr>
          <p:cNvSpPr>
            <a:spLocks/>
          </p:cNvSpPr>
          <p:nvPr/>
        </p:nvSpPr>
        <p:spPr bwMode="auto">
          <a:xfrm>
            <a:off x="5364163" y="5876925"/>
            <a:ext cx="504825" cy="1588"/>
          </a:xfrm>
          <a:custGeom>
            <a:avLst/>
            <a:gdLst>
              <a:gd name="T0" fmla="*/ 2147483646 w 318"/>
              <a:gd name="T1" fmla="*/ 0 h 1"/>
              <a:gd name="T2" fmla="*/ 0 w 318"/>
              <a:gd name="T3" fmla="*/ 0 h 1"/>
              <a:gd name="T4" fmla="*/ 0 60000 65536"/>
              <a:gd name="T5" fmla="*/ 0 60000 65536"/>
              <a:gd name="T6" fmla="*/ 0 w 318"/>
              <a:gd name="T7" fmla="*/ 0 h 1"/>
              <a:gd name="T8" fmla="*/ 318 w 3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">
                <a:moveTo>
                  <a:pt x="318" y="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28" name="Rectangle 13">
            <a:extLst>
              <a:ext uri="{FF2B5EF4-FFF2-40B4-BE49-F238E27FC236}">
                <a16:creationId xmlns:a16="http://schemas.microsoft.com/office/drawing/2014/main" id="{852CC253-787D-4400-A50B-58BD0B8F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61025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Ακραίο μέλος </a:t>
            </a:r>
          </a:p>
        </p:txBody>
      </p:sp>
      <p:sp>
        <p:nvSpPr>
          <p:cNvPr id="9229" name="Freeform 14">
            <a:extLst>
              <a:ext uri="{FF2B5EF4-FFF2-40B4-BE49-F238E27FC236}">
                <a16:creationId xmlns:a16="http://schemas.microsoft.com/office/drawing/2014/main" id="{FDDF4972-8088-4DE4-A875-6DC728FBF593}"/>
              </a:ext>
            </a:extLst>
          </p:cNvPr>
          <p:cNvSpPr>
            <a:spLocks/>
          </p:cNvSpPr>
          <p:nvPr/>
        </p:nvSpPr>
        <p:spPr bwMode="auto">
          <a:xfrm>
            <a:off x="5365750" y="2205038"/>
            <a:ext cx="504825" cy="1587"/>
          </a:xfrm>
          <a:custGeom>
            <a:avLst/>
            <a:gdLst>
              <a:gd name="T0" fmla="*/ 0 w 318"/>
              <a:gd name="T1" fmla="*/ 0 h 1"/>
              <a:gd name="T2" fmla="*/ 2147483646 w 318"/>
              <a:gd name="T3" fmla="*/ 0 h 1"/>
              <a:gd name="T4" fmla="*/ 0 60000 65536"/>
              <a:gd name="T5" fmla="*/ 0 60000 65536"/>
              <a:gd name="T6" fmla="*/ 0 w 318"/>
              <a:gd name="T7" fmla="*/ 0 h 1"/>
              <a:gd name="T8" fmla="*/ 318 w 3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">
                <a:moveTo>
                  <a:pt x="0" y="0"/>
                </a:moveTo>
                <a:lnTo>
                  <a:pt x="318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Εικόνα7">
            <a:extLst>
              <a:ext uri="{FF2B5EF4-FFF2-40B4-BE49-F238E27FC236}">
                <a16:creationId xmlns:a16="http://schemas.microsoft.com/office/drawing/2014/main" id="{52A8AF5A-A83F-47D4-AE12-FFA48CF2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8038"/>
            <a:ext cx="7620000" cy="524192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C40255BC-F77F-402F-B5C0-A325C5B65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6165850"/>
            <a:ext cx="132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l-GR" altLang="el-GR" sz="1600" b="0">
                <a:solidFill>
                  <a:srgbClr val="FFFFFF"/>
                </a:solidFill>
                <a:latin typeface="Verdana" panose="020B0604030504040204" pitchFamily="34" charset="0"/>
              </a:rPr>
              <a:t>Ανταρκτική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9358D16-9B4E-4185-BABF-411120F820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62263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ΠΟΛΥΜΟΡΦΙΑ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</TotalTime>
  <Words>1719</Words>
  <Application>Microsoft Office PowerPoint</Application>
  <PresentationFormat>Προβολή στην οθόνη (4:3)</PresentationFormat>
  <Paragraphs>307</Paragraphs>
  <Slides>59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5" baseType="lpstr">
      <vt:lpstr>Verdana</vt:lpstr>
      <vt:lpstr>Arial</vt:lpstr>
      <vt:lpstr>Wingdings</vt:lpstr>
      <vt:lpstr>Calibri</vt:lpstr>
      <vt:lpstr>Arial Narrow</vt:lpstr>
      <vt:lpstr>Μεταμοντέρνο</vt:lpstr>
      <vt:lpstr>ΙΣΟΜΟΡΦΙΑ</vt:lpstr>
      <vt:lpstr>Παρουσίαση του PowerPoint</vt:lpstr>
      <vt:lpstr>Παρουσίαση του PowerPoint</vt:lpstr>
      <vt:lpstr>Παρουσίαση του PowerPoint</vt:lpstr>
      <vt:lpstr>ΙΣΟΜΟΡΦΙΑ</vt:lpstr>
      <vt:lpstr>ΙΣΟΜΟΡΦΙΑ</vt:lpstr>
      <vt:lpstr>ΙΣΟΜΟΡΦΙΑ</vt:lpstr>
      <vt:lpstr>Παρουσίαση του PowerPoint</vt:lpstr>
      <vt:lpstr>ΠΟΛΥΜΟΡΦΙΑ</vt:lpstr>
      <vt:lpstr>ΠΟΛΥΜΟΡΦΙΑ</vt:lpstr>
      <vt:lpstr>ΔΙΜΟΡΦΙΑ</vt:lpstr>
      <vt:lpstr>ΔΙΜΟΡΦΙΑ</vt:lpstr>
      <vt:lpstr>Παρουσίαση του PowerPoint</vt:lpstr>
      <vt:lpstr>ΔΙΜΟΡΦΙΑ</vt:lpstr>
      <vt:lpstr>Παρουσίαση του PowerPoint</vt:lpstr>
      <vt:lpstr>ΔΙΜΟΡΦΙΑ</vt:lpstr>
      <vt:lpstr>ΔΙΜΟΡΦΙΑ</vt:lpstr>
      <vt:lpstr>ΠΟΛΥΜΟΡΦΙΑ</vt:lpstr>
      <vt:lpstr>ΠΟΛΥΜΟΡΦΙΑ</vt:lpstr>
      <vt:lpstr>ΠΟΛΥΜΟΡΦΙΑ</vt:lpstr>
      <vt:lpstr>ΠΟΛΥΜΟΡΦΙΑ</vt:lpstr>
      <vt:lpstr>ΠΟΛΥΜΟΡΦΙΑ</vt:lpstr>
      <vt:lpstr>ΠΟΛΥΜΟΡΦΙΑ</vt:lpstr>
      <vt:lpstr>ΠΟΛΥΜΟΡΦΙΑ</vt:lpstr>
      <vt:lpstr>Παρουσίαση του PowerPoint</vt:lpstr>
      <vt:lpstr>ΜΗΧΑΝΙΣΜΟΙ ΠΟΛΥΜΟΡΦΙΑΣ</vt:lpstr>
      <vt:lpstr>ΜΗΧΑΝΙΣΜΟΙ ΠΟΛΥΜΟΡΦΙΑΣ</vt:lpstr>
      <vt:lpstr>Μετατροπή αναδόμησης</vt:lpstr>
      <vt:lpstr>Μετατροπή αναδόμησης</vt:lpstr>
      <vt:lpstr>Μετατροπή αναδόμησης</vt:lpstr>
      <vt:lpstr>Μετατροπή αναδόμησης</vt:lpstr>
      <vt:lpstr>Μετατροπή αναδόμησης</vt:lpstr>
      <vt:lpstr>Μετατροπή αναδόμησης</vt:lpstr>
      <vt:lpstr>Μετατροπή αναδόμησης</vt:lpstr>
      <vt:lpstr>Παρουσίαση του PowerPoint</vt:lpstr>
      <vt:lpstr>Μετατροπή μετατόπισης</vt:lpstr>
      <vt:lpstr>Μετατροπή μετατόπισης</vt:lpstr>
      <vt:lpstr>Μετατροπή μετατόπισης</vt:lpstr>
      <vt:lpstr>Μετατροπή μετατόπισης</vt:lpstr>
      <vt:lpstr>Μετατροπή μετατόπισης</vt:lpstr>
      <vt:lpstr>Μετατροπή μετατόπισης</vt:lpstr>
      <vt:lpstr>Μετατροπή μετατόπισης</vt:lpstr>
      <vt:lpstr>Μετατροπή μετατόπισης</vt:lpstr>
      <vt:lpstr>Μετατροπή μετατόπισης</vt:lpstr>
      <vt:lpstr>Παρουσίαση του PowerPoint</vt:lpstr>
      <vt:lpstr>Μετατροπή τάξης - αταξίας</vt:lpstr>
      <vt:lpstr>Μετατροπή τάξης - αταξίας</vt:lpstr>
      <vt:lpstr>Μετατροπή τάξης - αταξίας</vt:lpstr>
      <vt:lpstr>Μετατροπή τάξης - αταξίας</vt:lpstr>
      <vt:lpstr>Παρουσίαση του PowerPoint</vt:lpstr>
      <vt:lpstr>ΠΟΛΥΤΥΠΙΑ</vt:lpstr>
      <vt:lpstr>ΠΟΛΥΤΥΠΙΑ</vt:lpstr>
      <vt:lpstr>ΠΟΛΥΤΥΠΙΑ</vt:lpstr>
      <vt:lpstr>ΠΟΛΥΤΥΠΙΑ ΣΤΟ ΓΡΑΦΙΤΗ</vt:lpstr>
      <vt:lpstr>ΠΟΛΥΤΥΠΙΑ ΣΤΟ ΓΡΑΦΙΤΗ</vt:lpstr>
      <vt:lpstr>ΠΟΛΥΤΥΠΙΑ ΣΤΟΥΣ ΜΑΡΜΑΡΥΓΙΕΣ</vt:lpstr>
      <vt:lpstr>ΠΟΛΥΤΥΠΙΑ ΣΤΟΥΣ ΜΑΡΜΑΡΥΓΙΕΣ</vt:lpstr>
      <vt:lpstr>ΠΟΛΥΤΥΠΙΑ ΣΤΟΥΣ ΜΑΡΜΑΡΥΓΙΕΣ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Ορυκτό-Δεσμοί-Αντικατάσταση</dc:title>
  <dc:creator>user</dc:creator>
  <cp:lastModifiedBy>Triantafyllos Soldatos</cp:lastModifiedBy>
  <cp:revision>349</cp:revision>
  <dcterms:created xsi:type="dcterms:W3CDTF">2002-10-05T21:05:39Z</dcterms:created>
  <dcterms:modified xsi:type="dcterms:W3CDTF">2020-11-26T08:31:33Z</dcterms:modified>
</cp:coreProperties>
</file>