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357" r:id="rId2"/>
    <p:sldId id="358" r:id="rId3"/>
    <p:sldId id="359" r:id="rId4"/>
    <p:sldId id="361" r:id="rId5"/>
    <p:sldId id="360" r:id="rId6"/>
    <p:sldId id="362" r:id="rId7"/>
    <p:sldId id="367" r:id="rId8"/>
    <p:sldId id="365" r:id="rId9"/>
    <p:sldId id="368" r:id="rId10"/>
    <p:sldId id="364" r:id="rId11"/>
    <p:sldId id="370" r:id="rId12"/>
    <p:sldId id="369" r:id="rId13"/>
    <p:sldId id="373" r:id="rId14"/>
    <p:sldId id="393" r:id="rId15"/>
    <p:sldId id="375" r:id="rId16"/>
    <p:sldId id="376" r:id="rId17"/>
    <p:sldId id="377" r:id="rId18"/>
    <p:sldId id="384" r:id="rId19"/>
    <p:sldId id="378" r:id="rId20"/>
    <p:sldId id="381" r:id="rId21"/>
    <p:sldId id="382" r:id="rId22"/>
    <p:sldId id="379" r:id="rId23"/>
    <p:sldId id="383" r:id="rId24"/>
    <p:sldId id="388" r:id="rId25"/>
    <p:sldId id="385" r:id="rId26"/>
    <p:sldId id="390" r:id="rId27"/>
    <p:sldId id="389" r:id="rId28"/>
    <p:sldId id="391" r:id="rId29"/>
    <p:sldId id="392" r:id="rId30"/>
    <p:sldId id="374" r:id="rId31"/>
    <p:sldId id="394" r:id="rId32"/>
    <p:sldId id="395" r:id="rId33"/>
    <p:sldId id="396" r:id="rId34"/>
    <p:sldId id="397" r:id="rId35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orient="horz" pos="2115">
          <p15:clr>
            <a:srgbClr val="A4A3A4"/>
          </p15:clr>
        </p15:guide>
        <p15:guide id="3" pos="1655">
          <p15:clr>
            <a:srgbClr val="A4A3A4"/>
          </p15:clr>
        </p15:guide>
        <p15:guide id="4" pos="3833">
          <p15:clr>
            <a:srgbClr val="A4A3A4"/>
          </p15:clr>
        </p15:guide>
        <p15:guide id="5" pos="2880">
          <p15:clr>
            <a:srgbClr val="A4A3A4"/>
          </p15:clr>
        </p15:guide>
        <p15:guide id="6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C0C0C0"/>
    <a:srgbClr val="CC0000"/>
    <a:srgbClr val="FF0000"/>
    <a:srgbClr val="000000"/>
    <a:srgbClr val="009900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9182" autoAdjust="0"/>
  </p:normalViewPr>
  <p:slideViewPr>
    <p:cSldViewPr showGuides="1">
      <p:cViewPr varScale="1">
        <p:scale>
          <a:sx n="112" d="100"/>
          <a:sy n="112" d="100"/>
        </p:scale>
        <p:origin x="1680" y="96"/>
      </p:cViewPr>
      <p:guideLst>
        <p:guide orient="horz" pos="1026"/>
        <p:guide orient="horz" pos="2115"/>
        <p:guide pos="1655"/>
        <p:guide pos="3833"/>
        <p:guide pos="2880"/>
        <p:guide pos="410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18" Type="http://schemas.openxmlformats.org/officeDocument/2006/relationships/slide" Target="slides/slide21.xml"/><Relationship Id="rId26" Type="http://schemas.openxmlformats.org/officeDocument/2006/relationships/slide" Target="slides/slide29.xml"/><Relationship Id="rId3" Type="http://schemas.openxmlformats.org/officeDocument/2006/relationships/slide" Target="slides/slide4.xml"/><Relationship Id="rId21" Type="http://schemas.openxmlformats.org/officeDocument/2006/relationships/slide" Target="slides/slide2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17" Type="http://schemas.openxmlformats.org/officeDocument/2006/relationships/slide" Target="slides/slide20.xml"/><Relationship Id="rId25" Type="http://schemas.openxmlformats.org/officeDocument/2006/relationships/slide" Target="slides/slide28.xml"/><Relationship Id="rId2" Type="http://schemas.openxmlformats.org/officeDocument/2006/relationships/slide" Target="slides/slide3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29" Type="http://schemas.openxmlformats.org/officeDocument/2006/relationships/slide" Target="slides/slide3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24" Type="http://schemas.openxmlformats.org/officeDocument/2006/relationships/slide" Target="slides/slide27.xml"/><Relationship Id="rId5" Type="http://schemas.openxmlformats.org/officeDocument/2006/relationships/slide" Target="slides/slide6.xml"/><Relationship Id="rId15" Type="http://schemas.openxmlformats.org/officeDocument/2006/relationships/slide" Target="slides/slide17.xml"/><Relationship Id="rId23" Type="http://schemas.openxmlformats.org/officeDocument/2006/relationships/slide" Target="slides/slide26.xml"/><Relationship Id="rId28" Type="http://schemas.openxmlformats.org/officeDocument/2006/relationships/slide" Target="slides/slide32.xml"/><Relationship Id="rId10" Type="http://schemas.openxmlformats.org/officeDocument/2006/relationships/slide" Target="slides/slide11.xml"/><Relationship Id="rId19" Type="http://schemas.openxmlformats.org/officeDocument/2006/relationships/slide" Target="slides/slide22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6.xml"/><Relationship Id="rId22" Type="http://schemas.openxmlformats.org/officeDocument/2006/relationships/slide" Target="slides/slide25.xml"/><Relationship Id="rId27" Type="http://schemas.openxmlformats.org/officeDocument/2006/relationships/slide" Target="slides/slide30.xml"/><Relationship Id="rId30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952B57EC-A080-4566-A3CA-6D8B963E157A}"/>
              </a:ext>
            </a:extLst>
          </p:cNvPr>
          <p:cNvGrpSpPr>
            <a:grpSpLocks/>
          </p:cNvGrpSpPr>
          <p:nvPr/>
        </p:nvGrpSpPr>
        <p:grpSpPr bwMode="auto">
          <a:xfrm>
            <a:off x="0" y="107950"/>
            <a:ext cx="9101138" cy="6750050"/>
            <a:chOff x="0" y="68"/>
            <a:chExt cx="5733" cy="4252"/>
          </a:xfrm>
        </p:grpSpPr>
        <p:grpSp>
          <p:nvGrpSpPr>
            <p:cNvPr id="4099" name="Group 3">
              <a:extLst>
                <a:ext uri="{FF2B5EF4-FFF2-40B4-BE49-F238E27FC236}">
                  <a16:creationId xmlns:a16="http://schemas.microsoft.com/office/drawing/2014/main" id="{805A92DB-58A0-4833-B02D-5C2AA15334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8"/>
              <a:ext cx="5733" cy="4088"/>
              <a:chOff x="0" y="68"/>
              <a:chExt cx="5733" cy="4088"/>
            </a:xfrm>
          </p:grpSpPr>
          <p:grpSp>
            <p:nvGrpSpPr>
              <p:cNvPr id="4100" name="Group 4">
                <a:extLst>
                  <a:ext uri="{FF2B5EF4-FFF2-40B4-BE49-F238E27FC236}">
                    <a16:creationId xmlns:a16="http://schemas.microsoft.com/office/drawing/2014/main" id="{1460D468-F163-4AF2-B680-79B82F22B49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144"/>
                <a:ext cx="5730" cy="4012"/>
                <a:chOff x="0" y="144"/>
                <a:chExt cx="5730" cy="4012"/>
              </a:xfrm>
            </p:grpSpPr>
            <p:sp>
              <p:nvSpPr>
                <p:cNvPr id="4101" name="Line 5">
                  <a:extLst>
                    <a:ext uri="{FF2B5EF4-FFF2-40B4-BE49-F238E27FC236}">
                      <a16:creationId xmlns:a16="http://schemas.microsoft.com/office/drawing/2014/main" id="{26845E78-B3D8-48CC-9F20-BF5836F27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5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2" name="Line 6">
                  <a:extLst>
                    <a:ext uri="{FF2B5EF4-FFF2-40B4-BE49-F238E27FC236}">
                      <a16:creationId xmlns:a16="http://schemas.microsoft.com/office/drawing/2014/main" id="{3E9FEDCF-543E-4BD1-B4F1-346867DDF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896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3" name="Line 7">
                  <a:extLst>
                    <a:ext uri="{FF2B5EF4-FFF2-40B4-BE49-F238E27FC236}">
                      <a16:creationId xmlns:a16="http://schemas.microsoft.com/office/drawing/2014/main" id="{EB313005-B1C7-46ED-AD33-2004961B96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41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4" name="Line 8">
                  <a:extLst>
                    <a:ext uri="{FF2B5EF4-FFF2-40B4-BE49-F238E27FC236}">
                      <a16:creationId xmlns:a16="http://schemas.microsoft.com/office/drawing/2014/main" id="{82D0562E-74AF-42A7-9FFD-15E5F6FF7EE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191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5" name="Line 9">
                  <a:extLst>
                    <a:ext uri="{FF2B5EF4-FFF2-40B4-BE49-F238E27FC236}">
                      <a16:creationId xmlns:a16="http://schemas.microsoft.com/office/drawing/2014/main" id="{DEA471A3-BC2C-4F8D-8EFB-EC0C5AF1CD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438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6" name="Line 10">
                  <a:extLst>
                    <a:ext uri="{FF2B5EF4-FFF2-40B4-BE49-F238E27FC236}">
                      <a16:creationId xmlns:a16="http://schemas.microsoft.com/office/drawing/2014/main" id="{5ED5A77E-2371-486B-A4F8-886EF6F86D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2939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7" name="Line 11">
                  <a:extLst>
                    <a:ext uri="{FF2B5EF4-FFF2-40B4-BE49-F238E27FC236}">
                      <a16:creationId xmlns:a16="http://schemas.microsoft.com/office/drawing/2014/main" id="{70A9B26A-535B-480F-B6DE-10C4C9824E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460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108" name="Line 12">
                  <a:extLst>
                    <a:ext uri="{FF2B5EF4-FFF2-40B4-BE49-F238E27FC236}">
                      <a16:creationId xmlns:a16="http://schemas.microsoft.com/office/drawing/2014/main" id="{AAF38568-56CF-4C57-828D-C0239F19C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hidden">
                <a:xfrm rot="-5400000">
                  <a:off x="195" y="3961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grpSp>
              <p:nvGrpSpPr>
                <p:cNvPr id="4109" name="Group 13">
                  <a:extLst>
                    <a:ext uri="{FF2B5EF4-FFF2-40B4-BE49-F238E27FC236}">
                      <a16:creationId xmlns:a16="http://schemas.microsoft.com/office/drawing/2014/main" id="{F41D4C01-5299-4F4C-B44B-3B9FEB48FD92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83" y="144"/>
                  <a:ext cx="975" cy="4012"/>
                  <a:chOff x="483" y="144"/>
                  <a:chExt cx="975" cy="4012"/>
                </a:xfrm>
              </p:grpSpPr>
              <p:grpSp>
                <p:nvGrpSpPr>
                  <p:cNvPr id="4110" name="Group 14">
                    <a:extLst>
                      <a:ext uri="{FF2B5EF4-FFF2-40B4-BE49-F238E27FC236}">
                        <a16:creationId xmlns:a16="http://schemas.microsoft.com/office/drawing/2014/main" id="{9270C4E4-2516-4CDF-B0A6-F42CFBD09849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83" y="144"/>
                    <a:ext cx="975" cy="947"/>
                    <a:chOff x="483" y="144"/>
                    <a:chExt cx="975" cy="947"/>
                  </a:xfrm>
                </p:grpSpPr>
                <p:sp>
                  <p:nvSpPr>
                    <p:cNvPr id="4111" name="Line 15">
                      <a:extLst>
                        <a:ext uri="{FF2B5EF4-FFF2-40B4-BE49-F238E27FC236}">
                          <a16:creationId xmlns:a16="http://schemas.microsoft.com/office/drawing/2014/main" id="{42224DC8-2195-4C05-B58F-EDD475B4DDC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2" name="Line 16">
                      <a:extLst>
                        <a:ext uri="{FF2B5EF4-FFF2-40B4-BE49-F238E27FC236}">
                          <a16:creationId xmlns:a16="http://schemas.microsoft.com/office/drawing/2014/main" id="{A5993AC1-EE18-4185-99BB-EB5AC838EA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3" name="Line 17">
                      <a:extLst>
                        <a:ext uri="{FF2B5EF4-FFF2-40B4-BE49-F238E27FC236}">
                          <a16:creationId xmlns:a16="http://schemas.microsoft.com/office/drawing/2014/main" id="{6239433E-3E23-4F2B-900F-931A660F11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984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4" name="Line 18">
                      <a:extLst>
                        <a:ext uri="{FF2B5EF4-FFF2-40B4-BE49-F238E27FC236}">
                          <a16:creationId xmlns:a16="http://schemas.microsoft.com/office/drawing/2014/main" id="{886B0711-FC04-4D03-B1A3-0C61607CB8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83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5" name="Line 19">
                      <a:extLst>
                        <a:ext uri="{FF2B5EF4-FFF2-40B4-BE49-F238E27FC236}">
                          <a16:creationId xmlns:a16="http://schemas.microsoft.com/office/drawing/2014/main" id="{6C30D5E1-E1AB-4B8C-9518-8A45A1153D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6" name="Line 20">
                      <a:extLst>
                        <a:ext uri="{FF2B5EF4-FFF2-40B4-BE49-F238E27FC236}">
                          <a16:creationId xmlns:a16="http://schemas.microsoft.com/office/drawing/2014/main" id="{B957DF77-DE09-43F7-8C11-BD1765F653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7" name="Line 21">
                      <a:extLst>
                        <a:ext uri="{FF2B5EF4-FFF2-40B4-BE49-F238E27FC236}">
                          <a16:creationId xmlns:a16="http://schemas.microsoft.com/office/drawing/2014/main" id="{7031638C-8403-4F52-85C7-8BC4A148A4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263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18" name="Line 22">
                      <a:extLst>
                        <a:ext uri="{FF2B5EF4-FFF2-40B4-BE49-F238E27FC236}">
                          <a16:creationId xmlns:a16="http://schemas.microsoft.com/office/drawing/2014/main" id="{FF8A1243-5524-44EF-83F9-A3F26AAE40F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34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19" name="Group 23">
                    <a:extLst>
                      <a:ext uri="{FF2B5EF4-FFF2-40B4-BE49-F238E27FC236}">
                        <a16:creationId xmlns:a16="http://schemas.microsoft.com/office/drawing/2014/main" id="{0F4F23EE-ACCF-4B12-935B-EBD8A316C05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20" name="Line 24">
                      <a:extLst>
                        <a:ext uri="{FF2B5EF4-FFF2-40B4-BE49-F238E27FC236}">
                          <a16:creationId xmlns:a16="http://schemas.microsoft.com/office/drawing/2014/main" id="{C3A3C3A8-E964-4276-9A79-8D68CD886F0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1" name="Line 25">
                      <a:extLst>
                        <a:ext uri="{FF2B5EF4-FFF2-40B4-BE49-F238E27FC236}">
                          <a16:creationId xmlns:a16="http://schemas.microsoft.com/office/drawing/2014/main" id="{38B0B206-2C75-4372-A674-A139B3D5771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2" name="Line 26">
                      <a:extLst>
                        <a:ext uri="{FF2B5EF4-FFF2-40B4-BE49-F238E27FC236}">
                          <a16:creationId xmlns:a16="http://schemas.microsoft.com/office/drawing/2014/main" id="{2071D860-DAD5-465B-963F-B470E7D4CB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3" name="Line 27">
                      <a:extLst>
                        <a:ext uri="{FF2B5EF4-FFF2-40B4-BE49-F238E27FC236}">
                          <a16:creationId xmlns:a16="http://schemas.microsoft.com/office/drawing/2014/main" id="{79E55FD4-1476-474B-AAC0-B67F1C8160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4" name="Line 28">
                      <a:extLst>
                        <a:ext uri="{FF2B5EF4-FFF2-40B4-BE49-F238E27FC236}">
                          <a16:creationId xmlns:a16="http://schemas.microsoft.com/office/drawing/2014/main" id="{15E54119-D63F-4E64-8FB1-D1715873354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5" name="Line 29">
                      <a:extLst>
                        <a:ext uri="{FF2B5EF4-FFF2-40B4-BE49-F238E27FC236}">
                          <a16:creationId xmlns:a16="http://schemas.microsoft.com/office/drawing/2014/main" id="{EED7A9E8-B0ED-4FF0-886A-63E455E21FC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6" name="Line 30">
                      <a:extLst>
                        <a:ext uri="{FF2B5EF4-FFF2-40B4-BE49-F238E27FC236}">
                          <a16:creationId xmlns:a16="http://schemas.microsoft.com/office/drawing/2014/main" id="{0DC1C941-4807-47BE-9F0C-B54F0734F77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27" name="Line 31">
                      <a:extLst>
                        <a:ext uri="{FF2B5EF4-FFF2-40B4-BE49-F238E27FC236}">
                          <a16:creationId xmlns:a16="http://schemas.microsoft.com/office/drawing/2014/main" id="{4AEF3342-5788-448F-AFD6-58F207E240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28" name="Group 32">
                    <a:extLst>
                      <a:ext uri="{FF2B5EF4-FFF2-40B4-BE49-F238E27FC236}">
                        <a16:creationId xmlns:a16="http://schemas.microsoft.com/office/drawing/2014/main" id="{06204664-4728-441B-9B24-A8BCAF06B05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29" name="Line 33">
                      <a:extLst>
                        <a:ext uri="{FF2B5EF4-FFF2-40B4-BE49-F238E27FC236}">
                          <a16:creationId xmlns:a16="http://schemas.microsoft.com/office/drawing/2014/main" id="{EFF0D3FD-65FA-4D2A-AF05-8E6C5E9F3BF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0" name="Line 34">
                      <a:extLst>
                        <a:ext uri="{FF2B5EF4-FFF2-40B4-BE49-F238E27FC236}">
                          <a16:creationId xmlns:a16="http://schemas.microsoft.com/office/drawing/2014/main" id="{F8D82E41-7668-4712-A813-9497E697601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1" name="Line 35">
                      <a:extLst>
                        <a:ext uri="{FF2B5EF4-FFF2-40B4-BE49-F238E27FC236}">
                          <a16:creationId xmlns:a16="http://schemas.microsoft.com/office/drawing/2014/main" id="{F12F763F-DAD2-4FE3-9BFF-4C22C2F1CCF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2" name="Line 36">
                      <a:extLst>
                        <a:ext uri="{FF2B5EF4-FFF2-40B4-BE49-F238E27FC236}">
                          <a16:creationId xmlns:a16="http://schemas.microsoft.com/office/drawing/2014/main" id="{EFE2F5BB-C5F3-4095-9D34-A9C210DEA1E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3" name="Line 37">
                      <a:extLst>
                        <a:ext uri="{FF2B5EF4-FFF2-40B4-BE49-F238E27FC236}">
                          <a16:creationId xmlns:a16="http://schemas.microsoft.com/office/drawing/2014/main" id="{42B8D666-35BA-4D0C-9080-C28901C875F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4" name="Line 38">
                      <a:extLst>
                        <a:ext uri="{FF2B5EF4-FFF2-40B4-BE49-F238E27FC236}">
                          <a16:creationId xmlns:a16="http://schemas.microsoft.com/office/drawing/2014/main" id="{70CDC3D9-BC87-4F13-96C2-923C91CBA4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5" name="Line 39">
                      <a:extLst>
                        <a:ext uri="{FF2B5EF4-FFF2-40B4-BE49-F238E27FC236}">
                          <a16:creationId xmlns:a16="http://schemas.microsoft.com/office/drawing/2014/main" id="{37774567-0F8E-4BD1-B789-494B358A4B9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6" name="Line 40">
                      <a:extLst>
                        <a:ext uri="{FF2B5EF4-FFF2-40B4-BE49-F238E27FC236}">
                          <a16:creationId xmlns:a16="http://schemas.microsoft.com/office/drawing/2014/main" id="{870DD96A-6EB6-451F-BD87-912B006FBC2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37" name="Group 41">
                    <a:extLst>
                      <a:ext uri="{FF2B5EF4-FFF2-40B4-BE49-F238E27FC236}">
                        <a16:creationId xmlns:a16="http://schemas.microsoft.com/office/drawing/2014/main" id="{2C9722D7-9180-4653-AEB4-06C6063757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83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38" name="Line 42">
                      <a:extLst>
                        <a:ext uri="{FF2B5EF4-FFF2-40B4-BE49-F238E27FC236}">
                          <a16:creationId xmlns:a16="http://schemas.microsoft.com/office/drawing/2014/main" id="{7F9E8DE1-141B-413F-85AE-8A953B1E48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39" name="Line 43">
                      <a:extLst>
                        <a:ext uri="{FF2B5EF4-FFF2-40B4-BE49-F238E27FC236}">
                          <a16:creationId xmlns:a16="http://schemas.microsoft.com/office/drawing/2014/main" id="{863C69F0-6CCC-4FDE-ABCE-08902363D5B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0" name="Line 44">
                      <a:extLst>
                        <a:ext uri="{FF2B5EF4-FFF2-40B4-BE49-F238E27FC236}">
                          <a16:creationId xmlns:a16="http://schemas.microsoft.com/office/drawing/2014/main" id="{1CD8D079-6866-4414-9261-C9DBD1D4CAA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1" name="Line 45">
                      <a:extLst>
                        <a:ext uri="{FF2B5EF4-FFF2-40B4-BE49-F238E27FC236}">
                          <a16:creationId xmlns:a16="http://schemas.microsoft.com/office/drawing/2014/main" id="{C527B0CB-2A64-476B-9E02-B98F6BBA98E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2" name="Line 46">
                      <a:extLst>
                        <a:ext uri="{FF2B5EF4-FFF2-40B4-BE49-F238E27FC236}">
                          <a16:creationId xmlns:a16="http://schemas.microsoft.com/office/drawing/2014/main" id="{FFE2CCE8-5C79-478A-92E3-F8136CBDF42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3" name="Line 47">
                      <a:extLst>
                        <a:ext uri="{FF2B5EF4-FFF2-40B4-BE49-F238E27FC236}">
                          <a16:creationId xmlns:a16="http://schemas.microsoft.com/office/drawing/2014/main" id="{0E2179DC-0948-4FF9-8D78-E17A372F528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4" name="Line 48">
                      <a:extLst>
                        <a:ext uri="{FF2B5EF4-FFF2-40B4-BE49-F238E27FC236}">
                          <a16:creationId xmlns:a16="http://schemas.microsoft.com/office/drawing/2014/main" id="{0C7094FA-5D18-42AB-9220-D76BFAEAE6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5" name="Line 49">
                      <a:extLst>
                        <a:ext uri="{FF2B5EF4-FFF2-40B4-BE49-F238E27FC236}">
                          <a16:creationId xmlns:a16="http://schemas.microsoft.com/office/drawing/2014/main" id="{09EE38EC-826C-4174-AFA1-0B57977BD64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46" name="Group 50">
                  <a:extLst>
                    <a:ext uri="{FF2B5EF4-FFF2-40B4-BE49-F238E27FC236}">
                      <a16:creationId xmlns:a16="http://schemas.microsoft.com/office/drawing/2014/main" id="{02D5E124-FE6E-4791-B746-E2118BF4CFD6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1551" y="144"/>
                  <a:ext cx="975" cy="4012"/>
                  <a:chOff x="1551" y="144"/>
                  <a:chExt cx="975" cy="4012"/>
                </a:xfrm>
              </p:grpSpPr>
              <p:grpSp>
                <p:nvGrpSpPr>
                  <p:cNvPr id="4147" name="Group 51">
                    <a:extLst>
                      <a:ext uri="{FF2B5EF4-FFF2-40B4-BE49-F238E27FC236}">
                        <a16:creationId xmlns:a16="http://schemas.microsoft.com/office/drawing/2014/main" id="{F743D4E0-BA64-4577-B65D-1A1A54EE100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1551" y="144"/>
                    <a:ext cx="975" cy="947"/>
                    <a:chOff x="1551" y="144"/>
                    <a:chExt cx="975" cy="947"/>
                  </a:xfrm>
                </p:grpSpPr>
                <p:sp>
                  <p:nvSpPr>
                    <p:cNvPr id="4148" name="Line 52">
                      <a:extLst>
                        <a:ext uri="{FF2B5EF4-FFF2-40B4-BE49-F238E27FC236}">
                          <a16:creationId xmlns:a16="http://schemas.microsoft.com/office/drawing/2014/main" id="{25AC1670-6175-43BE-A5C4-30DC0936A4B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49" name="Line 53">
                      <a:extLst>
                        <a:ext uri="{FF2B5EF4-FFF2-40B4-BE49-F238E27FC236}">
                          <a16:creationId xmlns:a16="http://schemas.microsoft.com/office/drawing/2014/main" id="{7D119619-5497-4D69-85F1-7B89C7B1C11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0" name="Line 54">
                      <a:extLst>
                        <a:ext uri="{FF2B5EF4-FFF2-40B4-BE49-F238E27FC236}">
                          <a16:creationId xmlns:a16="http://schemas.microsoft.com/office/drawing/2014/main" id="{F63C4C10-2B20-41AD-863D-DBDA09F8B8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052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1" name="Line 55">
                      <a:extLst>
                        <a:ext uri="{FF2B5EF4-FFF2-40B4-BE49-F238E27FC236}">
                          <a16:creationId xmlns:a16="http://schemas.microsoft.com/office/drawing/2014/main" id="{B75E4754-C619-4C42-85EE-381DD0FC5D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551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2" name="Line 56">
                      <a:extLst>
                        <a:ext uri="{FF2B5EF4-FFF2-40B4-BE49-F238E27FC236}">
                          <a16:creationId xmlns:a16="http://schemas.microsoft.com/office/drawing/2014/main" id="{539FC474-F237-49EA-B5BC-896038340DA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3" name="Line 57">
                      <a:extLst>
                        <a:ext uri="{FF2B5EF4-FFF2-40B4-BE49-F238E27FC236}">
                          <a16:creationId xmlns:a16="http://schemas.microsoft.com/office/drawing/2014/main" id="{53AEC4D7-CE0E-4571-AEE2-0477C8D0CB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4" name="Line 58">
                      <a:extLst>
                        <a:ext uri="{FF2B5EF4-FFF2-40B4-BE49-F238E27FC236}">
                          <a16:creationId xmlns:a16="http://schemas.microsoft.com/office/drawing/2014/main" id="{2AE3F053-9E0C-4974-A9C9-00420F2DDC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331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5" name="Line 59">
                      <a:extLst>
                        <a:ext uri="{FF2B5EF4-FFF2-40B4-BE49-F238E27FC236}">
                          <a16:creationId xmlns:a16="http://schemas.microsoft.com/office/drawing/2014/main" id="{676F0344-36B0-4C16-9373-7813363DCF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802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56" name="Group 60">
                    <a:extLst>
                      <a:ext uri="{FF2B5EF4-FFF2-40B4-BE49-F238E27FC236}">
                        <a16:creationId xmlns:a16="http://schemas.microsoft.com/office/drawing/2014/main" id="{CB305E75-0D83-4971-9F04-246C56212A8F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57" name="Line 61">
                      <a:extLst>
                        <a:ext uri="{FF2B5EF4-FFF2-40B4-BE49-F238E27FC236}">
                          <a16:creationId xmlns:a16="http://schemas.microsoft.com/office/drawing/2014/main" id="{29AD104E-B6CE-4831-80AE-84888AD5A62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8" name="Line 62">
                      <a:extLst>
                        <a:ext uri="{FF2B5EF4-FFF2-40B4-BE49-F238E27FC236}">
                          <a16:creationId xmlns:a16="http://schemas.microsoft.com/office/drawing/2014/main" id="{D47D0A6D-9747-41B1-96A8-1FD10F04E0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59" name="Line 63">
                      <a:extLst>
                        <a:ext uri="{FF2B5EF4-FFF2-40B4-BE49-F238E27FC236}">
                          <a16:creationId xmlns:a16="http://schemas.microsoft.com/office/drawing/2014/main" id="{ACCA749F-B092-403D-B459-E6707280E02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0" name="Line 64">
                      <a:extLst>
                        <a:ext uri="{FF2B5EF4-FFF2-40B4-BE49-F238E27FC236}">
                          <a16:creationId xmlns:a16="http://schemas.microsoft.com/office/drawing/2014/main" id="{4301FA2C-C899-474C-B687-0BEE19DC0B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1" name="Line 65">
                      <a:extLst>
                        <a:ext uri="{FF2B5EF4-FFF2-40B4-BE49-F238E27FC236}">
                          <a16:creationId xmlns:a16="http://schemas.microsoft.com/office/drawing/2014/main" id="{CD4FA5E2-871C-4AFF-AC35-A3FC15A3237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2" name="Line 66">
                      <a:extLst>
                        <a:ext uri="{FF2B5EF4-FFF2-40B4-BE49-F238E27FC236}">
                          <a16:creationId xmlns:a16="http://schemas.microsoft.com/office/drawing/2014/main" id="{5584CD1D-F626-4AAF-96B5-E28D1ADCC6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3" name="Line 67">
                      <a:extLst>
                        <a:ext uri="{FF2B5EF4-FFF2-40B4-BE49-F238E27FC236}">
                          <a16:creationId xmlns:a16="http://schemas.microsoft.com/office/drawing/2014/main" id="{1117C979-7DDD-4AD1-9D95-4AD5F2A9AD4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4" name="Line 68">
                      <a:extLst>
                        <a:ext uri="{FF2B5EF4-FFF2-40B4-BE49-F238E27FC236}">
                          <a16:creationId xmlns:a16="http://schemas.microsoft.com/office/drawing/2014/main" id="{D4D75C49-5010-48E7-92EB-3DB8F9B3B82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65" name="Group 69">
                    <a:extLst>
                      <a:ext uri="{FF2B5EF4-FFF2-40B4-BE49-F238E27FC236}">
                        <a16:creationId xmlns:a16="http://schemas.microsoft.com/office/drawing/2014/main" id="{C69752F4-9F6F-4F68-9C79-FB8345060E3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66" name="Line 70">
                      <a:extLst>
                        <a:ext uri="{FF2B5EF4-FFF2-40B4-BE49-F238E27FC236}">
                          <a16:creationId xmlns:a16="http://schemas.microsoft.com/office/drawing/2014/main" id="{CB131E46-9CCA-4A32-8EDA-E111A249E2E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7" name="Line 71">
                      <a:extLst>
                        <a:ext uri="{FF2B5EF4-FFF2-40B4-BE49-F238E27FC236}">
                          <a16:creationId xmlns:a16="http://schemas.microsoft.com/office/drawing/2014/main" id="{53E44AE2-04B1-456C-9339-A80D8AA499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8" name="Line 72">
                      <a:extLst>
                        <a:ext uri="{FF2B5EF4-FFF2-40B4-BE49-F238E27FC236}">
                          <a16:creationId xmlns:a16="http://schemas.microsoft.com/office/drawing/2014/main" id="{58D728B3-C985-4497-8F8E-7792F663C45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69" name="Line 73">
                      <a:extLst>
                        <a:ext uri="{FF2B5EF4-FFF2-40B4-BE49-F238E27FC236}">
                          <a16:creationId xmlns:a16="http://schemas.microsoft.com/office/drawing/2014/main" id="{3AEB12A8-F562-4956-A980-671C0EB67E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0" name="Line 74">
                      <a:extLst>
                        <a:ext uri="{FF2B5EF4-FFF2-40B4-BE49-F238E27FC236}">
                          <a16:creationId xmlns:a16="http://schemas.microsoft.com/office/drawing/2014/main" id="{7677A084-6463-4691-B9AA-B6C1FBE3DD3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1" name="Line 75">
                      <a:extLst>
                        <a:ext uri="{FF2B5EF4-FFF2-40B4-BE49-F238E27FC236}">
                          <a16:creationId xmlns:a16="http://schemas.microsoft.com/office/drawing/2014/main" id="{90304557-37EA-46B2-AB46-64E72923A9B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2" name="Line 76">
                      <a:extLst>
                        <a:ext uri="{FF2B5EF4-FFF2-40B4-BE49-F238E27FC236}">
                          <a16:creationId xmlns:a16="http://schemas.microsoft.com/office/drawing/2014/main" id="{E55ADBF3-05BD-44BF-A8EF-B32E81BBB37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3" name="Line 77">
                      <a:extLst>
                        <a:ext uri="{FF2B5EF4-FFF2-40B4-BE49-F238E27FC236}">
                          <a16:creationId xmlns:a16="http://schemas.microsoft.com/office/drawing/2014/main" id="{BE4B765C-9003-4A31-A9F1-74345FCC75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74" name="Group 78">
                    <a:extLst>
                      <a:ext uri="{FF2B5EF4-FFF2-40B4-BE49-F238E27FC236}">
                        <a16:creationId xmlns:a16="http://schemas.microsoft.com/office/drawing/2014/main" id="{A7DEC295-4F1F-4E57-A239-AB8088B3DB3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51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75" name="Line 79">
                      <a:extLst>
                        <a:ext uri="{FF2B5EF4-FFF2-40B4-BE49-F238E27FC236}">
                          <a16:creationId xmlns:a16="http://schemas.microsoft.com/office/drawing/2014/main" id="{F71FED93-484B-4F29-AF3A-B1EC566D317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6" name="Line 80">
                      <a:extLst>
                        <a:ext uri="{FF2B5EF4-FFF2-40B4-BE49-F238E27FC236}">
                          <a16:creationId xmlns:a16="http://schemas.microsoft.com/office/drawing/2014/main" id="{AE14DD1B-2293-4CA3-975F-7A1513243A5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7" name="Line 81">
                      <a:extLst>
                        <a:ext uri="{FF2B5EF4-FFF2-40B4-BE49-F238E27FC236}">
                          <a16:creationId xmlns:a16="http://schemas.microsoft.com/office/drawing/2014/main" id="{E2BCD66B-E346-4DC4-BF75-32DF27CB844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8" name="Line 82">
                      <a:extLst>
                        <a:ext uri="{FF2B5EF4-FFF2-40B4-BE49-F238E27FC236}">
                          <a16:creationId xmlns:a16="http://schemas.microsoft.com/office/drawing/2014/main" id="{783F4609-A70D-4A48-A823-AA57EC91076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79" name="Line 83">
                      <a:extLst>
                        <a:ext uri="{FF2B5EF4-FFF2-40B4-BE49-F238E27FC236}">
                          <a16:creationId xmlns:a16="http://schemas.microsoft.com/office/drawing/2014/main" id="{9B93751E-1F83-41AC-A9A0-F22876C1D5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0" name="Line 84">
                      <a:extLst>
                        <a:ext uri="{FF2B5EF4-FFF2-40B4-BE49-F238E27FC236}">
                          <a16:creationId xmlns:a16="http://schemas.microsoft.com/office/drawing/2014/main" id="{F5750548-A058-4A2F-9C7F-A98A4B72EA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1" name="Line 85">
                      <a:extLst>
                        <a:ext uri="{FF2B5EF4-FFF2-40B4-BE49-F238E27FC236}">
                          <a16:creationId xmlns:a16="http://schemas.microsoft.com/office/drawing/2014/main" id="{EA7B4F84-913B-42DD-AA01-F1D0DEDB096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2" name="Line 86">
                      <a:extLst>
                        <a:ext uri="{FF2B5EF4-FFF2-40B4-BE49-F238E27FC236}">
                          <a16:creationId xmlns:a16="http://schemas.microsoft.com/office/drawing/2014/main" id="{2D2210C9-6F6E-4763-B0FD-03C8A68AD76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183" name="Group 87">
                  <a:extLst>
                    <a:ext uri="{FF2B5EF4-FFF2-40B4-BE49-F238E27FC236}">
                      <a16:creationId xmlns:a16="http://schemas.microsoft.com/office/drawing/2014/main" id="{2E11283D-A92D-47BB-94B3-0B7D1ED30DA3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2619" y="144"/>
                  <a:ext cx="975" cy="4012"/>
                  <a:chOff x="2619" y="144"/>
                  <a:chExt cx="975" cy="4012"/>
                </a:xfrm>
              </p:grpSpPr>
              <p:grpSp>
                <p:nvGrpSpPr>
                  <p:cNvPr id="4184" name="Group 88">
                    <a:extLst>
                      <a:ext uri="{FF2B5EF4-FFF2-40B4-BE49-F238E27FC236}">
                        <a16:creationId xmlns:a16="http://schemas.microsoft.com/office/drawing/2014/main" id="{D6B6D563-F422-4784-9B3B-148006E91F7E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2619" y="144"/>
                    <a:ext cx="975" cy="947"/>
                    <a:chOff x="2619" y="144"/>
                    <a:chExt cx="975" cy="947"/>
                  </a:xfrm>
                </p:grpSpPr>
                <p:sp>
                  <p:nvSpPr>
                    <p:cNvPr id="4185" name="Line 89">
                      <a:extLst>
                        <a:ext uri="{FF2B5EF4-FFF2-40B4-BE49-F238E27FC236}">
                          <a16:creationId xmlns:a16="http://schemas.microsoft.com/office/drawing/2014/main" id="{882DC68E-D791-448E-9C08-CFA4E50FB26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6" name="Line 90">
                      <a:extLst>
                        <a:ext uri="{FF2B5EF4-FFF2-40B4-BE49-F238E27FC236}">
                          <a16:creationId xmlns:a16="http://schemas.microsoft.com/office/drawing/2014/main" id="{3211BE18-1370-44CB-8FD4-59DE0C9763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7" name="Line 91">
                      <a:extLst>
                        <a:ext uri="{FF2B5EF4-FFF2-40B4-BE49-F238E27FC236}">
                          <a16:creationId xmlns:a16="http://schemas.microsoft.com/office/drawing/2014/main" id="{8387AAF1-8BAF-401D-864C-2E69CAAF02B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120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8" name="Line 92">
                      <a:extLst>
                        <a:ext uri="{FF2B5EF4-FFF2-40B4-BE49-F238E27FC236}">
                          <a16:creationId xmlns:a16="http://schemas.microsoft.com/office/drawing/2014/main" id="{3161BB99-8191-45E0-9528-270833EF20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619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89" name="Line 93">
                      <a:extLst>
                        <a:ext uri="{FF2B5EF4-FFF2-40B4-BE49-F238E27FC236}">
                          <a16:creationId xmlns:a16="http://schemas.microsoft.com/office/drawing/2014/main" id="{FED012AD-A99E-4888-982C-428EA481F74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0" name="Line 94">
                      <a:extLst>
                        <a:ext uri="{FF2B5EF4-FFF2-40B4-BE49-F238E27FC236}">
                          <a16:creationId xmlns:a16="http://schemas.microsoft.com/office/drawing/2014/main" id="{CBF90C7E-6622-4674-A538-880D4F68B7E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1" name="Line 95">
                      <a:extLst>
                        <a:ext uri="{FF2B5EF4-FFF2-40B4-BE49-F238E27FC236}">
                          <a16:creationId xmlns:a16="http://schemas.microsoft.com/office/drawing/2014/main" id="{3D012ED0-A73C-4118-BA4A-0146889E7F9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399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2" name="Line 96">
                      <a:extLst>
                        <a:ext uri="{FF2B5EF4-FFF2-40B4-BE49-F238E27FC236}">
                          <a16:creationId xmlns:a16="http://schemas.microsoft.com/office/drawing/2014/main" id="{562B8B7C-D01F-4420-BFFB-EC59B4BFAF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2870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193" name="Group 97">
                    <a:extLst>
                      <a:ext uri="{FF2B5EF4-FFF2-40B4-BE49-F238E27FC236}">
                        <a16:creationId xmlns:a16="http://schemas.microsoft.com/office/drawing/2014/main" id="{0D63AB1B-5EAE-409D-8D42-26924CA698F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194" name="Line 98">
                      <a:extLst>
                        <a:ext uri="{FF2B5EF4-FFF2-40B4-BE49-F238E27FC236}">
                          <a16:creationId xmlns:a16="http://schemas.microsoft.com/office/drawing/2014/main" id="{8D29549F-E579-48AE-AB3A-6B9C9305DCE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5" name="Line 99">
                      <a:extLst>
                        <a:ext uri="{FF2B5EF4-FFF2-40B4-BE49-F238E27FC236}">
                          <a16:creationId xmlns:a16="http://schemas.microsoft.com/office/drawing/2014/main" id="{9BDC8758-F215-4AF8-8499-6ED29051C7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6" name="Line 100">
                      <a:extLst>
                        <a:ext uri="{FF2B5EF4-FFF2-40B4-BE49-F238E27FC236}">
                          <a16:creationId xmlns:a16="http://schemas.microsoft.com/office/drawing/2014/main" id="{F7D6E809-DDA7-49F5-98E2-6430D69C2B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7" name="Line 101">
                      <a:extLst>
                        <a:ext uri="{FF2B5EF4-FFF2-40B4-BE49-F238E27FC236}">
                          <a16:creationId xmlns:a16="http://schemas.microsoft.com/office/drawing/2014/main" id="{60C423A1-863E-4DC4-AC41-DB2C0E02326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8" name="Line 102">
                      <a:extLst>
                        <a:ext uri="{FF2B5EF4-FFF2-40B4-BE49-F238E27FC236}">
                          <a16:creationId xmlns:a16="http://schemas.microsoft.com/office/drawing/2014/main" id="{1717B56D-FB22-4909-A553-822186B363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199" name="Line 103">
                      <a:extLst>
                        <a:ext uri="{FF2B5EF4-FFF2-40B4-BE49-F238E27FC236}">
                          <a16:creationId xmlns:a16="http://schemas.microsoft.com/office/drawing/2014/main" id="{36F0327D-0027-4E8F-B3F4-38A35200640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0" name="Line 104">
                      <a:extLst>
                        <a:ext uri="{FF2B5EF4-FFF2-40B4-BE49-F238E27FC236}">
                          <a16:creationId xmlns:a16="http://schemas.microsoft.com/office/drawing/2014/main" id="{D7B6027C-FE8F-4926-9869-06AA178B874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1" name="Line 105">
                      <a:extLst>
                        <a:ext uri="{FF2B5EF4-FFF2-40B4-BE49-F238E27FC236}">
                          <a16:creationId xmlns:a16="http://schemas.microsoft.com/office/drawing/2014/main" id="{4EF8746E-E81C-4D6D-98B2-4A534F60158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02" name="Group 106">
                    <a:extLst>
                      <a:ext uri="{FF2B5EF4-FFF2-40B4-BE49-F238E27FC236}">
                        <a16:creationId xmlns:a16="http://schemas.microsoft.com/office/drawing/2014/main" id="{7E7606C8-39DA-4A28-82B7-0F04080520F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03" name="Line 107">
                      <a:extLst>
                        <a:ext uri="{FF2B5EF4-FFF2-40B4-BE49-F238E27FC236}">
                          <a16:creationId xmlns:a16="http://schemas.microsoft.com/office/drawing/2014/main" id="{90585B6B-86DE-47EF-8692-1F371E3B578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4" name="Line 108">
                      <a:extLst>
                        <a:ext uri="{FF2B5EF4-FFF2-40B4-BE49-F238E27FC236}">
                          <a16:creationId xmlns:a16="http://schemas.microsoft.com/office/drawing/2014/main" id="{067C2439-2019-459D-BE43-0A84E6E051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5" name="Line 109">
                      <a:extLst>
                        <a:ext uri="{FF2B5EF4-FFF2-40B4-BE49-F238E27FC236}">
                          <a16:creationId xmlns:a16="http://schemas.microsoft.com/office/drawing/2014/main" id="{22EC711B-C7E1-4B4A-98BE-46ADA7E05F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6" name="Line 110">
                      <a:extLst>
                        <a:ext uri="{FF2B5EF4-FFF2-40B4-BE49-F238E27FC236}">
                          <a16:creationId xmlns:a16="http://schemas.microsoft.com/office/drawing/2014/main" id="{34FE296D-9A57-4375-8791-F8FFBD7B1B1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7" name="Line 111">
                      <a:extLst>
                        <a:ext uri="{FF2B5EF4-FFF2-40B4-BE49-F238E27FC236}">
                          <a16:creationId xmlns:a16="http://schemas.microsoft.com/office/drawing/2014/main" id="{AA8E1C87-2830-4AFA-8A78-A07EA36B1FC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8" name="Line 112">
                      <a:extLst>
                        <a:ext uri="{FF2B5EF4-FFF2-40B4-BE49-F238E27FC236}">
                          <a16:creationId xmlns:a16="http://schemas.microsoft.com/office/drawing/2014/main" id="{7AAB3FE2-B091-413E-B023-781DA48337E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09" name="Line 113">
                      <a:extLst>
                        <a:ext uri="{FF2B5EF4-FFF2-40B4-BE49-F238E27FC236}">
                          <a16:creationId xmlns:a16="http://schemas.microsoft.com/office/drawing/2014/main" id="{75C01140-E388-4BB9-AF91-754ACF3644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0" name="Line 114">
                      <a:extLst>
                        <a:ext uri="{FF2B5EF4-FFF2-40B4-BE49-F238E27FC236}">
                          <a16:creationId xmlns:a16="http://schemas.microsoft.com/office/drawing/2014/main" id="{9C5E5E3A-AA0A-433E-AD8E-078F44747DF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11" name="Group 115">
                    <a:extLst>
                      <a:ext uri="{FF2B5EF4-FFF2-40B4-BE49-F238E27FC236}">
                        <a16:creationId xmlns:a16="http://schemas.microsoft.com/office/drawing/2014/main" id="{EFC2990E-406D-4B66-ADA2-E0301E0D457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619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12" name="Line 116">
                      <a:extLst>
                        <a:ext uri="{FF2B5EF4-FFF2-40B4-BE49-F238E27FC236}">
                          <a16:creationId xmlns:a16="http://schemas.microsoft.com/office/drawing/2014/main" id="{473A86B6-AD0C-4F81-90DA-1B934C74F44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3" name="Line 117">
                      <a:extLst>
                        <a:ext uri="{FF2B5EF4-FFF2-40B4-BE49-F238E27FC236}">
                          <a16:creationId xmlns:a16="http://schemas.microsoft.com/office/drawing/2014/main" id="{BD17F7C0-9DAB-4F77-8E0E-791F38C5892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4" name="Line 118">
                      <a:extLst>
                        <a:ext uri="{FF2B5EF4-FFF2-40B4-BE49-F238E27FC236}">
                          <a16:creationId xmlns:a16="http://schemas.microsoft.com/office/drawing/2014/main" id="{8634A1FF-6B7E-4417-815A-6A213D0625F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5" name="Line 119">
                      <a:extLst>
                        <a:ext uri="{FF2B5EF4-FFF2-40B4-BE49-F238E27FC236}">
                          <a16:creationId xmlns:a16="http://schemas.microsoft.com/office/drawing/2014/main" id="{1772E060-1962-4970-8355-399C0349D37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6" name="Line 120">
                      <a:extLst>
                        <a:ext uri="{FF2B5EF4-FFF2-40B4-BE49-F238E27FC236}">
                          <a16:creationId xmlns:a16="http://schemas.microsoft.com/office/drawing/2014/main" id="{14E66984-8E76-4C96-986B-B2DB0F93EC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7" name="Line 121">
                      <a:extLst>
                        <a:ext uri="{FF2B5EF4-FFF2-40B4-BE49-F238E27FC236}">
                          <a16:creationId xmlns:a16="http://schemas.microsoft.com/office/drawing/2014/main" id="{BA9BA4D4-3956-425E-88E8-2FD35A2D00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8" name="Line 122">
                      <a:extLst>
                        <a:ext uri="{FF2B5EF4-FFF2-40B4-BE49-F238E27FC236}">
                          <a16:creationId xmlns:a16="http://schemas.microsoft.com/office/drawing/2014/main" id="{1A2A0C4D-2523-4F60-893F-6F54046861C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19" name="Line 123">
                      <a:extLst>
                        <a:ext uri="{FF2B5EF4-FFF2-40B4-BE49-F238E27FC236}">
                          <a16:creationId xmlns:a16="http://schemas.microsoft.com/office/drawing/2014/main" id="{8A8B63EC-717F-418F-90ED-02CD212429D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220" name="Group 124">
                  <a:extLst>
                    <a:ext uri="{FF2B5EF4-FFF2-40B4-BE49-F238E27FC236}">
                      <a16:creationId xmlns:a16="http://schemas.microsoft.com/office/drawing/2014/main" id="{CD8492F5-B1E4-4449-B9E1-8609BD4619EE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3687" y="144"/>
                  <a:ext cx="975" cy="4012"/>
                  <a:chOff x="3687" y="144"/>
                  <a:chExt cx="975" cy="4012"/>
                </a:xfrm>
              </p:grpSpPr>
              <p:grpSp>
                <p:nvGrpSpPr>
                  <p:cNvPr id="4221" name="Group 125">
                    <a:extLst>
                      <a:ext uri="{FF2B5EF4-FFF2-40B4-BE49-F238E27FC236}">
                        <a16:creationId xmlns:a16="http://schemas.microsoft.com/office/drawing/2014/main" id="{B4CDC331-C539-4C21-B534-56FF55F12B3C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3687" y="144"/>
                    <a:ext cx="975" cy="947"/>
                    <a:chOff x="3687" y="144"/>
                    <a:chExt cx="975" cy="947"/>
                  </a:xfrm>
                </p:grpSpPr>
                <p:sp>
                  <p:nvSpPr>
                    <p:cNvPr id="4222" name="Line 126">
                      <a:extLst>
                        <a:ext uri="{FF2B5EF4-FFF2-40B4-BE49-F238E27FC236}">
                          <a16:creationId xmlns:a16="http://schemas.microsoft.com/office/drawing/2014/main" id="{BA17027F-4850-4FE3-8D8F-BC340C5F89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3" name="Line 127">
                      <a:extLst>
                        <a:ext uri="{FF2B5EF4-FFF2-40B4-BE49-F238E27FC236}">
                          <a16:creationId xmlns:a16="http://schemas.microsoft.com/office/drawing/2014/main" id="{6D3C8C76-1F0A-4C28-B10D-17259593DB7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4" name="Line 128">
                      <a:extLst>
                        <a:ext uri="{FF2B5EF4-FFF2-40B4-BE49-F238E27FC236}">
                          <a16:creationId xmlns:a16="http://schemas.microsoft.com/office/drawing/2014/main" id="{91D4A591-6414-472D-8693-26832B8FA6B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188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5" name="Line 129">
                      <a:extLst>
                        <a:ext uri="{FF2B5EF4-FFF2-40B4-BE49-F238E27FC236}">
                          <a16:creationId xmlns:a16="http://schemas.microsoft.com/office/drawing/2014/main" id="{B8174CD8-29BE-4040-AF13-FBD732C32CF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3687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6" name="Line 130">
                      <a:extLst>
                        <a:ext uri="{FF2B5EF4-FFF2-40B4-BE49-F238E27FC236}">
                          <a16:creationId xmlns:a16="http://schemas.microsoft.com/office/drawing/2014/main" id="{299BD93C-D753-4C51-B3D3-41EEA31DE0B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7" name="Line 131">
                      <a:extLst>
                        <a:ext uri="{FF2B5EF4-FFF2-40B4-BE49-F238E27FC236}">
                          <a16:creationId xmlns:a16="http://schemas.microsoft.com/office/drawing/2014/main" id="{78C9C6DC-857B-4940-A6E3-CB7FA9FF45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8" name="Line 132">
                      <a:extLst>
                        <a:ext uri="{FF2B5EF4-FFF2-40B4-BE49-F238E27FC236}">
                          <a16:creationId xmlns:a16="http://schemas.microsoft.com/office/drawing/2014/main" id="{FD8E4B95-EB6C-46F1-A878-8C9149F67C9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4467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29" name="Line 133">
                      <a:extLst>
                        <a:ext uri="{FF2B5EF4-FFF2-40B4-BE49-F238E27FC236}">
                          <a16:creationId xmlns:a16="http://schemas.microsoft.com/office/drawing/2014/main" id="{A17A410B-2D70-4740-A34B-1FF711A7EC7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3938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30" name="Group 134">
                    <a:extLst>
                      <a:ext uri="{FF2B5EF4-FFF2-40B4-BE49-F238E27FC236}">
                        <a16:creationId xmlns:a16="http://schemas.microsoft.com/office/drawing/2014/main" id="{A9B15B56-AEDB-4475-8D88-8FD90A7BBDC1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31" name="Line 135">
                      <a:extLst>
                        <a:ext uri="{FF2B5EF4-FFF2-40B4-BE49-F238E27FC236}">
                          <a16:creationId xmlns:a16="http://schemas.microsoft.com/office/drawing/2014/main" id="{741D90F1-96DA-4624-86B2-027C5A47DF9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2" name="Line 136">
                      <a:extLst>
                        <a:ext uri="{FF2B5EF4-FFF2-40B4-BE49-F238E27FC236}">
                          <a16:creationId xmlns:a16="http://schemas.microsoft.com/office/drawing/2014/main" id="{68D55E51-8C98-42BC-A2F5-B17C1C29295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3" name="Line 137">
                      <a:extLst>
                        <a:ext uri="{FF2B5EF4-FFF2-40B4-BE49-F238E27FC236}">
                          <a16:creationId xmlns:a16="http://schemas.microsoft.com/office/drawing/2014/main" id="{D1F22CD0-A0A1-4C71-B828-7F4447B15D1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4" name="Line 138">
                      <a:extLst>
                        <a:ext uri="{FF2B5EF4-FFF2-40B4-BE49-F238E27FC236}">
                          <a16:creationId xmlns:a16="http://schemas.microsoft.com/office/drawing/2014/main" id="{BAE9CF86-CD71-4E7F-928F-EA37F9B61F0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5" name="Line 139">
                      <a:extLst>
                        <a:ext uri="{FF2B5EF4-FFF2-40B4-BE49-F238E27FC236}">
                          <a16:creationId xmlns:a16="http://schemas.microsoft.com/office/drawing/2014/main" id="{AF213DE9-DDC6-458B-99DA-8BA4582A376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6" name="Line 140">
                      <a:extLst>
                        <a:ext uri="{FF2B5EF4-FFF2-40B4-BE49-F238E27FC236}">
                          <a16:creationId xmlns:a16="http://schemas.microsoft.com/office/drawing/2014/main" id="{4C2F242C-941B-43E5-8926-4936B50931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7" name="Line 141">
                      <a:extLst>
                        <a:ext uri="{FF2B5EF4-FFF2-40B4-BE49-F238E27FC236}">
                          <a16:creationId xmlns:a16="http://schemas.microsoft.com/office/drawing/2014/main" id="{3EECD2DD-A161-4606-85C7-5DBEDD6A21C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38" name="Line 142">
                      <a:extLst>
                        <a:ext uri="{FF2B5EF4-FFF2-40B4-BE49-F238E27FC236}">
                          <a16:creationId xmlns:a16="http://schemas.microsoft.com/office/drawing/2014/main" id="{0BCA36AD-AB9C-4C51-8493-634809DFEEB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39" name="Group 143">
                    <a:extLst>
                      <a:ext uri="{FF2B5EF4-FFF2-40B4-BE49-F238E27FC236}">
                        <a16:creationId xmlns:a16="http://schemas.microsoft.com/office/drawing/2014/main" id="{D0E442AD-7893-4964-9011-EA0EC92CDB47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40" name="Line 144">
                      <a:extLst>
                        <a:ext uri="{FF2B5EF4-FFF2-40B4-BE49-F238E27FC236}">
                          <a16:creationId xmlns:a16="http://schemas.microsoft.com/office/drawing/2014/main" id="{160B7648-3D56-4CA1-9BE5-FDBD9619C5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1" name="Line 145">
                      <a:extLst>
                        <a:ext uri="{FF2B5EF4-FFF2-40B4-BE49-F238E27FC236}">
                          <a16:creationId xmlns:a16="http://schemas.microsoft.com/office/drawing/2014/main" id="{276C501B-007E-4976-BFD0-5AF3B5F1931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2" name="Line 146">
                      <a:extLst>
                        <a:ext uri="{FF2B5EF4-FFF2-40B4-BE49-F238E27FC236}">
                          <a16:creationId xmlns:a16="http://schemas.microsoft.com/office/drawing/2014/main" id="{02EAD840-9E48-411F-AC81-C689E70D188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3" name="Line 147">
                      <a:extLst>
                        <a:ext uri="{FF2B5EF4-FFF2-40B4-BE49-F238E27FC236}">
                          <a16:creationId xmlns:a16="http://schemas.microsoft.com/office/drawing/2014/main" id="{4ECFF3BE-033B-49AB-A52C-BE06C6CD76B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4" name="Line 148">
                      <a:extLst>
                        <a:ext uri="{FF2B5EF4-FFF2-40B4-BE49-F238E27FC236}">
                          <a16:creationId xmlns:a16="http://schemas.microsoft.com/office/drawing/2014/main" id="{CD584EE7-BF50-47E1-84B2-52D46C7599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5" name="Line 149">
                      <a:extLst>
                        <a:ext uri="{FF2B5EF4-FFF2-40B4-BE49-F238E27FC236}">
                          <a16:creationId xmlns:a16="http://schemas.microsoft.com/office/drawing/2014/main" id="{9E3CB8B2-305E-4499-BDCA-30B42D8CE78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6" name="Line 150">
                      <a:extLst>
                        <a:ext uri="{FF2B5EF4-FFF2-40B4-BE49-F238E27FC236}">
                          <a16:creationId xmlns:a16="http://schemas.microsoft.com/office/drawing/2014/main" id="{6100D2E2-E3C6-4A06-87B5-BFE238188C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47" name="Line 151">
                      <a:extLst>
                        <a:ext uri="{FF2B5EF4-FFF2-40B4-BE49-F238E27FC236}">
                          <a16:creationId xmlns:a16="http://schemas.microsoft.com/office/drawing/2014/main" id="{EDFBB185-CCAC-4634-B6A4-C6EA9AE1BAE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48" name="Group 152">
                    <a:extLst>
                      <a:ext uri="{FF2B5EF4-FFF2-40B4-BE49-F238E27FC236}">
                        <a16:creationId xmlns:a16="http://schemas.microsoft.com/office/drawing/2014/main" id="{F0478112-2C2B-4F29-8C53-6EB3B46430F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687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49" name="Line 153">
                      <a:extLst>
                        <a:ext uri="{FF2B5EF4-FFF2-40B4-BE49-F238E27FC236}">
                          <a16:creationId xmlns:a16="http://schemas.microsoft.com/office/drawing/2014/main" id="{09C2DCC0-9222-4527-99F4-D99F1826C85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0" name="Line 154">
                      <a:extLst>
                        <a:ext uri="{FF2B5EF4-FFF2-40B4-BE49-F238E27FC236}">
                          <a16:creationId xmlns:a16="http://schemas.microsoft.com/office/drawing/2014/main" id="{DDE638D5-843A-4017-AD4B-70825030BB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1" name="Line 155">
                      <a:extLst>
                        <a:ext uri="{FF2B5EF4-FFF2-40B4-BE49-F238E27FC236}">
                          <a16:creationId xmlns:a16="http://schemas.microsoft.com/office/drawing/2014/main" id="{C82D4DDA-8B1F-4101-A706-B387B5FB2995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2" name="Line 156">
                      <a:extLst>
                        <a:ext uri="{FF2B5EF4-FFF2-40B4-BE49-F238E27FC236}">
                          <a16:creationId xmlns:a16="http://schemas.microsoft.com/office/drawing/2014/main" id="{EE188144-3212-47ED-A8A8-17411DB4BF5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3" name="Line 157">
                      <a:extLst>
                        <a:ext uri="{FF2B5EF4-FFF2-40B4-BE49-F238E27FC236}">
                          <a16:creationId xmlns:a16="http://schemas.microsoft.com/office/drawing/2014/main" id="{2C739C40-BDA0-4A9D-A2FC-0FD8BC486B3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4" name="Line 158">
                      <a:extLst>
                        <a:ext uri="{FF2B5EF4-FFF2-40B4-BE49-F238E27FC236}">
                          <a16:creationId xmlns:a16="http://schemas.microsoft.com/office/drawing/2014/main" id="{26A598EE-FF52-4574-BCB5-637717A170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5" name="Line 159">
                      <a:extLst>
                        <a:ext uri="{FF2B5EF4-FFF2-40B4-BE49-F238E27FC236}">
                          <a16:creationId xmlns:a16="http://schemas.microsoft.com/office/drawing/2014/main" id="{A8178B98-E544-47BA-8CA2-4CD804960F1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56" name="Line 160">
                      <a:extLst>
                        <a:ext uri="{FF2B5EF4-FFF2-40B4-BE49-F238E27FC236}">
                          <a16:creationId xmlns:a16="http://schemas.microsoft.com/office/drawing/2014/main" id="{EAF1A976-5D49-4426-A0C0-24E563CD22D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  <p:grpSp>
              <p:nvGrpSpPr>
                <p:cNvPr id="4257" name="Group 161">
                  <a:extLst>
                    <a:ext uri="{FF2B5EF4-FFF2-40B4-BE49-F238E27FC236}">
                      <a16:creationId xmlns:a16="http://schemas.microsoft.com/office/drawing/2014/main" id="{F03AC6D1-0123-4057-A0C8-351BDB7F11A4}"/>
                    </a:ext>
                  </a:extLst>
                </p:cNvPr>
                <p:cNvGrpSpPr>
                  <a:grpSpLocks/>
                </p:cNvGrpSpPr>
                <p:nvPr userDrawn="1"/>
              </p:nvGrpSpPr>
              <p:grpSpPr bwMode="auto">
                <a:xfrm>
                  <a:off x="4755" y="144"/>
                  <a:ext cx="975" cy="4012"/>
                  <a:chOff x="4755" y="144"/>
                  <a:chExt cx="975" cy="4012"/>
                </a:xfrm>
              </p:grpSpPr>
              <p:grpSp>
                <p:nvGrpSpPr>
                  <p:cNvPr id="4258" name="Group 162">
                    <a:extLst>
                      <a:ext uri="{FF2B5EF4-FFF2-40B4-BE49-F238E27FC236}">
                        <a16:creationId xmlns:a16="http://schemas.microsoft.com/office/drawing/2014/main" id="{BF60BE74-E4E4-48D5-A6D5-8A9AD79715DA}"/>
                      </a:ext>
                    </a:extLst>
                  </p:cNvPr>
                  <p:cNvGrpSpPr>
                    <a:grpSpLocks/>
                  </p:cNvGrpSpPr>
                  <p:nvPr userDrawn="1"/>
                </p:nvGrpSpPr>
                <p:grpSpPr bwMode="auto">
                  <a:xfrm>
                    <a:off x="4755" y="144"/>
                    <a:ext cx="975" cy="947"/>
                    <a:chOff x="4755" y="144"/>
                    <a:chExt cx="975" cy="947"/>
                  </a:xfrm>
                </p:grpSpPr>
                <p:sp>
                  <p:nvSpPr>
                    <p:cNvPr id="4259" name="Line 163">
                      <a:extLst>
                        <a:ext uri="{FF2B5EF4-FFF2-40B4-BE49-F238E27FC236}">
                          <a16:creationId xmlns:a16="http://schemas.microsoft.com/office/drawing/2014/main" id="{A0F57667-F458-4164-95D7-0667C0ED307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0" name="Line 164">
                      <a:extLst>
                        <a:ext uri="{FF2B5EF4-FFF2-40B4-BE49-F238E27FC236}">
                          <a16:creationId xmlns:a16="http://schemas.microsoft.com/office/drawing/2014/main" id="{4794D015-082A-4CA0-9C6A-6709CE629F8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144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1" name="Line 165">
                      <a:extLst>
                        <a:ext uri="{FF2B5EF4-FFF2-40B4-BE49-F238E27FC236}">
                          <a16:creationId xmlns:a16="http://schemas.microsoft.com/office/drawing/2014/main" id="{8162F2C6-EB61-4497-93A3-7898994ECD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5256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2" name="Line 166">
                      <a:extLst>
                        <a:ext uri="{FF2B5EF4-FFF2-40B4-BE49-F238E27FC236}">
                          <a16:creationId xmlns:a16="http://schemas.microsoft.com/office/drawing/2014/main" id="{42890024-B618-4295-A044-6372E8ED159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4755" y="64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3" name="Line 167">
                      <a:extLst>
                        <a:ext uri="{FF2B5EF4-FFF2-40B4-BE49-F238E27FC236}">
                          <a16:creationId xmlns:a16="http://schemas.microsoft.com/office/drawing/2014/main" id="{A424A3AA-4944-4C53-8452-4D2EC93FC1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4" name="Line 168">
                      <a:extLst>
                        <a:ext uri="{FF2B5EF4-FFF2-40B4-BE49-F238E27FC236}">
                          <a16:creationId xmlns:a16="http://schemas.microsoft.com/office/drawing/2014/main" id="{E4BDA22B-3EAF-45C7-9281-06C67F3F456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395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5" name="Line 169">
                      <a:extLst>
                        <a:ext uri="{FF2B5EF4-FFF2-40B4-BE49-F238E27FC236}">
                          <a16:creationId xmlns:a16="http://schemas.microsoft.com/office/drawing/2014/main" id="{D0883D36-355D-45B1-8AD1-5D17CDC340A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535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6" name="Line 170">
                      <a:extLst>
                        <a:ext uri="{FF2B5EF4-FFF2-40B4-BE49-F238E27FC236}">
                          <a16:creationId xmlns:a16="http://schemas.microsoft.com/office/drawing/2014/main" id="{1A662B5B-839E-4E75-BDC2-E6B225193F5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5006" y="896"/>
                      <a:ext cx="0" cy="390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67" name="Group 171">
                    <a:extLst>
                      <a:ext uri="{FF2B5EF4-FFF2-40B4-BE49-F238E27FC236}">
                        <a16:creationId xmlns:a16="http://schemas.microsoft.com/office/drawing/2014/main" id="{D07EF546-B243-4998-AC69-7A5052483B48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1166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68" name="Line 172">
                      <a:extLst>
                        <a:ext uri="{FF2B5EF4-FFF2-40B4-BE49-F238E27FC236}">
                          <a16:creationId xmlns:a16="http://schemas.microsoft.com/office/drawing/2014/main" id="{DC848FB4-21D9-48AC-BFDD-0F218D3DED2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69" name="Line 173">
                      <a:extLst>
                        <a:ext uri="{FF2B5EF4-FFF2-40B4-BE49-F238E27FC236}">
                          <a16:creationId xmlns:a16="http://schemas.microsoft.com/office/drawing/2014/main" id="{C2225C26-E60D-4279-812F-0FE1F6473C0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0" name="Line 174">
                      <a:extLst>
                        <a:ext uri="{FF2B5EF4-FFF2-40B4-BE49-F238E27FC236}">
                          <a16:creationId xmlns:a16="http://schemas.microsoft.com/office/drawing/2014/main" id="{BECF5E83-E7B1-4A42-997F-9F6C398971A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1" name="Line 175">
                      <a:extLst>
                        <a:ext uri="{FF2B5EF4-FFF2-40B4-BE49-F238E27FC236}">
                          <a16:creationId xmlns:a16="http://schemas.microsoft.com/office/drawing/2014/main" id="{DE8CF79F-8FD1-4B91-A67D-F9B18CF5BB7F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2" name="Line 176">
                      <a:extLst>
                        <a:ext uri="{FF2B5EF4-FFF2-40B4-BE49-F238E27FC236}">
                          <a16:creationId xmlns:a16="http://schemas.microsoft.com/office/drawing/2014/main" id="{360B94E8-BD85-4F9E-A9BF-6EA7ADE45AF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3" name="Line 177">
                      <a:extLst>
                        <a:ext uri="{FF2B5EF4-FFF2-40B4-BE49-F238E27FC236}">
                          <a16:creationId xmlns:a16="http://schemas.microsoft.com/office/drawing/2014/main" id="{9ECDB95A-2FEE-47FB-BA8A-BD3F6093C35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4" name="Line 178">
                      <a:extLst>
                        <a:ext uri="{FF2B5EF4-FFF2-40B4-BE49-F238E27FC236}">
                          <a16:creationId xmlns:a16="http://schemas.microsoft.com/office/drawing/2014/main" id="{2B302F80-17B5-44E9-9A1A-AB3AEDB178F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5" name="Line 179">
                      <a:extLst>
                        <a:ext uri="{FF2B5EF4-FFF2-40B4-BE49-F238E27FC236}">
                          <a16:creationId xmlns:a16="http://schemas.microsoft.com/office/drawing/2014/main" id="{D7C0D626-26E3-428D-8D44-BD46CD545BF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76" name="Group 180">
                    <a:extLst>
                      <a:ext uri="{FF2B5EF4-FFF2-40B4-BE49-F238E27FC236}">
                        <a16:creationId xmlns:a16="http://schemas.microsoft.com/office/drawing/2014/main" id="{08A0421F-ADA8-43BA-90F8-FA547003E37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2187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77" name="Line 181">
                      <a:extLst>
                        <a:ext uri="{FF2B5EF4-FFF2-40B4-BE49-F238E27FC236}">
                          <a16:creationId xmlns:a16="http://schemas.microsoft.com/office/drawing/2014/main" id="{09068482-9F4F-4971-A4D1-ED2FA282BF0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8" name="Line 182">
                      <a:extLst>
                        <a:ext uri="{FF2B5EF4-FFF2-40B4-BE49-F238E27FC236}">
                          <a16:creationId xmlns:a16="http://schemas.microsoft.com/office/drawing/2014/main" id="{692C751F-4DD9-481F-9712-FD8ABD307AC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79" name="Line 183">
                      <a:extLst>
                        <a:ext uri="{FF2B5EF4-FFF2-40B4-BE49-F238E27FC236}">
                          <a16:creationId xmlns:a16="http://schemas.microsoft.com/office/drawing/2014/main" id="{3E423F38-7330-470C-8A3E-004433DC37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0" name="Line 184">
                      <a:extLst>
                        <a:ext uri="{FF2B5EF4-FFF2-40B4-BE49-F238E27FC236}">
                          <a16:creationId xmlns:a16="http://schemas.microsoft.com/office/drawing/2014/main" id="{8ED2F8E8-3DFB-4E0A-AD79-E56652B1B59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1" name="Line 185">
                      <a:extLst>
                        <a:ext uri="{FF2B5EF4-FFF2-40B4-BE49-F238E27FC236}">
                          <a16:creationId xmlns:a16="http://schemas.microsoft.com/office/drawing/2014/main" id="{EC8E8F58-1AE2-497B-AC41-3B0C8481760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2" name="Line 186">
                      <a:extLst>
                        <a:ext uri="{FF2B5EF4-FFF2-40B4-BE49-F238E27FC236}">
                          <a16:creationId xmlns:a16="http://schemas.microsoft.com/office/drawing/2014/main" id="{88833B27-6541-4979-BD21-2A3E7AFAE43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3" name="Line 187">
                      <a:extLst>
                        <a:ext uri="{FF2B5EF4-FFF2-40B4-BE49-F238E27FC236}">
                          <a16:creationId xmlns:a16="http://schemas.microsoft.com/office/drawing/2014/main" id="{39F17C87-B4FF-4EAE-BCA5-BDBAD04304B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4" name="Line 188">
                      <a:extLst>
                        <a:ext uri="{FF2B5EF4-FFF2-40B4-BE49-F238E27FC236}">
                          <a16:creationId xmlns:a16="http://schemas.microsoft.com/office/drawing/2014/main" id="{9A77722F-6DDD-4475-9C2F-E5BEB98579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  <p:grpSp>
                <p:nvGrpSpPr>
                  <p:cNvPr id="4285" name="Group 189">
                    <a:extLst>
                      <a:ext uri="{FF2B5EF4-FFF2-40B4-BE49-F238E27FC236}">
                        <a16:creationId xmlns:a16="http://schemas.microsoft.com/office/drawing/2014/main" id="{13D8D620-FB0F-47E2-BA1B-A80E622D13F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55" y="3209"/>
                    <a:ext cx="975" cy="947"/>
                    <a:chOff x="288" y="528"/>
                    <a:chExt cx="1680" cy="1632"/>
                  </a:xfrm>
                </p:grpSpPr>
                <p:sp>
                  <p:nvSpPr>
                    <p:cNvPr id="4286" name="Line 190">
                      <a:extLst>
                        <a:ext uri="{FF2B5EF4-FFF2-40B4-BE49-F238E27FC236}">
                          <a16:creationId xmlns:a16="http://schemas.microsoft.com/office/drawing/2014/main" id="{6395ECC2-92C1-4F50-8459-4D60A83B4E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7" name="Line 191">
                      <a:extLst>
                        <a:ext uri="{FF2B5EF4-FFF2-40B4-BE49-F238E27FC236}">
                          <a16:creationId xmlns:a16="http://schemas.microsoft.com/office/drawing/2014/main" id="{984775E8-56CC-497D-AAB4-04E572D1109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528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8" name="Line 192">
                      <a:extLst>
                        <a:ext uri="{FF2B5EF4-FFF2-40B4-BE49-F238E27FC236}">
                          <a16:creationId xmlns:a16="http://schemas.microsoft.com/office/drawing/2014/main" id="{7E954DFD-59C0-45A0-A53A-6289AB03593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1152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89" name="Line 193">
                      <a:extLst>
                        <a:ext uri="{FF2B5EF4-FFF2-40B4-BE49-F238E27FC236}">
                          <a16:creationId xmlns:a16="http://schemas.microsoft.com/office/drawing/2014/main" id="{709411F6-08F5-404F-8A39-914B7FBC3DF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>
                      <a:off x="288" y="1392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90" name="Line 194">
                      <a:extLst>
                        <a:ext uri="{FF2B5EF4-FFF2-40B4-BE49-F238E27FC236}">
                          <a16:creationId xmlns:a16="http://schemas.microsoft.com/office/drawing/2014/main" id="{13213A0A-099F-4E14-929B-46A596940B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91" name="Line 195">
                      <a:extLst>
                        <a:ext uri="{FF2B5EF4-FFF2-40B4-BE49-F238E27FC236}">
                          <a16:creationId xmlns:a16="http://schemas.microsoft.com/office/drawing/2014/main" id="{E5E10919-4285-4E7C-AC4D-31EFBB155DD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960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92" name="Line 196">
                      <a:extLst>
                        <a:ext uri="{FF2B5EF4-FFF2-40B4-BE49-F238E27FC236}">
                          <a16:creationId xmlns:a16="http://schemas.microsoft.com/office/drawing/2014/main" id="{FF897915-B175-435B-BFD8-C524F2B906B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1632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4293" name="Line 197">
                      <a:extLst>
                        <a:ext uri="{FF2B5EF4-FFF2-40B4-BE49-F238E27FC236}">
                          <a16:creationId xmlns:a16="http://schemas.microsoft.com/office/drawing/2014/main" id="{9AA684C0-DCE7-4A60-B040-18487C559F5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hidden">
                    <a:xfrm rot="-5400000">
                      <a:off x="720" y="1824"/>
                      <a:ext cx="0" cy="672"/>
                    </a:xfrm>
                    <a:prstGeom prst="line">
                      <a:avLst/>
                    </a:prstGeom>
                    <a:noFill/>
                    <a:ln w="28575">
                      <a:pattFill prst="pct25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l-GR"/>
                    </a:p>
                  </p:txBody>
                </p:sp>
              </p:grpSp>
            </p:grpSp>
          </p:grpSp>
          <p:grpSp>
            <p:nvGrpSpPr>
              <p:cNvPr id="4294" name="Group 198">
                <a:extLst>
                  <a:ext uri="{FF2B5EF4-FFF2-40B4-BE49-F238E27FC236}">
                    <a16:creationId xmlns:a16="http://schemas.microsoft.com/office/drawing/2014/main" id="{B8ABD217-D1FB-434C-8E32-BB2FE628C548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" y="68"/>
                <a:ext cx="5730" cy="0"/>
                <a:chOff x="3" y="68"/>
                <a:chExt cx="5730" cy="0"/>
              </a:xfrm>
            </p:grpSpPr>
            <p:sp>
              <p:nvSpPr>
                <p:cNvPr id="4295" name="Line 199">
                  <a:extLst>
                    <a:ext uri="{FF2B5EF4-FFF2-40B4-BE49-F238E27FC236}">
                      <a16:creationId xmlns:a16="http://schemas.microsoft.com/office/drawing/2014/main" id="{6FAEC03B-0270-4FDF-9D5A-FA85B8CEDC1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9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6" name="Line 200">
                  <a:extLst>
                    <a:ext uri="{FF2B5EF4-FFF2-40B4-BE49-F238E27FC236}">
                      <a16:creationId xmlns:a16="http://schemas.microsoft.com/office/drawing/2014/main" id="{8E5E5809-A0A6-4603-AF72-2CA894CDC7B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737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7" name="Line 201">
                  <a:extLst>
                    <a:ext uri="{FF2B5EF4-FFF2-40B4-BE49-F238E27FC236}">
                      <a16:creationId xmlns:a16="http://schemas.microsoft.com/office/drawing/2014/main" id="{6591ADBD-4909-4948-90A0-E8DED859D5C7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266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8" name="Line 202">
                  <a:extLst>
                    <a:ext uri="{FF2B5EF4-FFF2-40B4-BE49-F238E27FC236}">
                      <a16:creationId xmlns:a16="http://schemas.microsoft.com/office/drawing/2014/main" id="{EE9581E5-FAC7-4095-8AB0-BD195028621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1805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9" name="Line 203">
                  <a:extLst>
                    <a:ext uri="{FF2B5EF4-FFF2-40B4-BE49-F238E27FC236}">
                      <a16:creationId xmlns:a16="http://schemas.microsoft.com/office/drawing/2014/main" id="{C986D645-B739-4BCC-8563-2C0E7F153A71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334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0" name="Line 204">
                  <a:extLst>
                    <a:ext uri="{FF2B5EF4-FFF2-40B4-BE49-F238E27FC236}">
                      <a16:creationId xmlns:a16="http://schemas.microsoft.com/office/drawing/2014/main" id="{AD6D5FA8-AD84-4BA7-910F-AA57880DA874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2873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1" name="Line 205">
                  <a:extLst>
                    <a:ext uri="{FF2B5EF4-FFF2-40B4-BE49-F238E27FC236}">
                      <a16:creationId xmlns:a16="http://schemas.microsoft.com/office/drawing/2014/main" id="{06019742-64B5-46BB-AA80-479C1196FF95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402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2" name="Line 206">
                  <a:extLst>
                    <a:ext uri="{FF2B5EF4-FFF2-40B4-BE49-F238E27FC236}">
                      <a16:creationId xmlns:a16="http://schemas.microsoft.com/office/drawing/2014/main" id="{DB9AD259-D960-4BE2-A6BF-7B350BC7AF2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3941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3" name="Line 207">
                  <a:extLst>
                    <a:ext uri="{FF2B5EF4-FFF2-40B4-BE49-F238E27FC236}">
                      <a16:creationId xmlns:a16="http://schemas.microsoft.com/office/drawing/2014/main" id="{D30614A1-4659-4695-8066-4CA54FAA986E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4470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4" name="Line 208">
                  <a:extLst>
                    <a:ext uri="{FF2B5EF4-FFF2-40B4-BE49-F238E27FC236}">
                      <a16:creationId xmlns:a16="http://schemas.microsoft.com/office/drawing/2014/main" id="{DD43A532-C7D8-4B06-B9E5-8F5C164655E2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009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5" name="Line 209">
                  <a:extLst>
                    <a:ext uri="{FF2B5EF4-FFF2-40B4-BE49-F238E27FC236}">
                      <a16:creationId xmlns:a16="http://schemas.microsoft.com/office/drawing/2014/main" id="{722B5530-F39D-4A89-8B19-D8681DCA0A58}"/>
                    </a:ext>
                  </a:extLst>
                </p:cNvPr>
                <p:cNvSpPr>
                  <a:spLocks noChangeShapeType="1"/>
                </p:cNvSpPr>
                <p:nvPr userDrawn="1"/>
              </p:nvSpPr>
              <p:spPr bwMode="hidden">
                <a:xfrm rot="-5400000">
                  <a:off x="5538" y="-127"/>
                  <a:ext cx="0" cy="390"/>
                </a:xfrm>
                <a:prstGeom prst="line">
                  <a:avLst/>
                </a:prstGeom>
                <a:noFill/>
                <a:ln w="28575">
                  <a:pattFill prst="pct25">
                    <a:fgClr>
                      <a:schemeClr val="bg2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306" name="Group 210">
              <a:extLst>
                <a:ext uri="{FF2B5EF4-FFF2-40B4-BE49-F238E27FC236}">
                  <a16:creationId xmlns:a16="http://schemas.microsoft.com/office/drawing/2014/main" id="{5DE061F8-7A9D-41A4-A7B1-D04E451053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" y="1200"/>
              <a:ext cx="5088" cy="1056"/>
              <a:chOff x="336" y="1200"/>
              <a:chExt cx="5088" cy="1056"/>
            </a:xfrm>
          </p:grpSpPr>
          <p:sp>
            <p:nvSpPr>
              <p:cNvPr id="4307" name="Rectangle 211">
                <a:extLst>
                  <a:ext uri="{FF2B5EF4-FFF2-40B4-BE49-F238E27FC236}">
                    <a16:creationId xmlns:a16="http://schemas.microsoft.com/office/drawing/2014/main" id="{C325F662-4D15-4897-A67D-2C5C80B00CA0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200"/>
                <a:ext cx="2544" cy="52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8" name="Rectangle 212">
                <a:extLst>
                  <a:ext uri="{FF2B5EF4-FFF2-40B4-BE49-F238E27FC236}">
                    <a16:creationId xmlns:a16="http://schemas.microsoft.com/office/drawing/2014/main" id="{276FE6B6-7CDC-4C01-88C0-BEDCA25F4D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2880" y="1728"/>
                <a:ext cx="2544" cy="52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9" name="Rectangle 213">
                <a:extLst>
                  <a:ext uri="{FF2B5EF4-FFF2-40B4-BE49-F238E27FC236}">
                    <a16:creationId xmlns:a16="http://schemas.microsoft.com/office/drawing/2014/main" id="{C76D1564-84BD-4380-ADFB-BF1D7AC18FF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728"/>
                <a:ext cx="2544" cy="528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0" name="Rectangle 214">
                <a:extLst>
                  <a:ext uri="{FF2B5EF4-FFF2-40B4-BE49-F238E27FC236}">
                    <a16:creationId xmlns:a16="http://schemas.microsoft.com/office/drawing/2014/main" id="{C353C7B4-F60F-4852-A672-11B3C8CE4A8F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36" y="1200"/>
                <a:ext cx="2544" cy="52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1" name="Rectangle 215">
                <a:extLst>
                  <a:ext uri="{FF2B5EF4-FFF2-40B4-BE49-F238E27FC236}">
                    <a16:creationId xmlns:a16="http://schemas.microsoft.com/office/drawing/2014/main" id="{DB3DDB04-C1C1-4A52-967F-3ED776A06A58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white">
              <a:xfrm>
                <a:off x="432" y="1296"/>
                <a:ext cx="4896" cy="8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312" name="Group 216">
              <a:extLst>
                <a:ext uri="{FF2B5EF4-FFF2-40B4-BE49-F238E27FC236}">
                  <a16:creationId xmlns:a16="http://schemas.microsoft.com/office/drawing/2014/main" id="{3D2E5AE9-0545-4EB0-8958-49D0DFA7E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313" name="Group 217">
                <a:extLst>
                  <a:ext uri="{FF2B5EF4-FFF2-40B4-BE49-F238E27FC236}">
                    <a16:creationId xmlns:a16="http://schemas.microsoft.com/office/drawing/2014/main" id="{A087821E-F8F0-4C1A-85DC-86CCF57E3E53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314" name="Rectangle 218">
                  <a:extLst>
                    <a:ext uri="{FF2B5EF4-FFF2-40B4-BE49-F238E27FC236}">
                      <a16:creationId xmlns:a16="http://schemas.microsoft.com/office/drawing/2014/main" id="{093FD0E9-FDCA-422A-AC45-01780E2D74B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5" name="Rectangle 219">
                  <a:extLst>
                    <a:ext uri="{FF2B5EF4-FFF2-40B4-BE49-F238E27FC236}">
                      <a16:creationId xmlns:a16="http://schemas.microsoft.com/office/drawing/2014/main" id="{E18CE6C9-AFD4-4F4F-86A7-F6D8BA74E06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16" name="Group 220">
                <a:extLst>
                  <a:ext uri="{FF2B5EF4-FFF2-40B4-BE49-F238E27FC236}">
                    <a16:creationId xmlns:a16="http://schemas.microsoft.com/office/drawing/2014/main" id="{87E2054C-4B11-4E5B-A862-2F163E64B9C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317" name="Rectangle 221">
                  <a:extLst>
                    <a:ext uri="{FF2B5EF4-FFF2-40B4-BE49-F238E27FC236}">
                      <a16:creationId xmlns:a16="http://schemas.microsoft.com/office/drawing/2014/main" id="{C50E3E56-A6A0-4B75-AE0E-6E978958E6F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8" name="Rectangle 222">
                  <a:extLst>
                    <a:ext uri="{FF2B5EF4-FFF2-40B4-BE49-F238E27FC236}">
                      <a16:creationId xmlns:a16="http://schemas.microsoft.com/office/drawing/2014/main" id="{6209BD73-381F-4920-B3FC-0CB4BC0E4F6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19" name="Group 223">
                <a:extLst>
                  <a:ext uri="{FF2B5EF4-FFF2-40B4-BE49-F238E27FC236}">
                    <a16:creationId xmlns:a16="http://schemas.microsoft.com/office/drawing/2014/main" id="{9DB8B757-5021-4A1E-A630-9228A592766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320" name="Rectangle 224">
                  <a:extLst>
                    <a:ext uri="{FF2B5EF4-FFF2-40B4-BE49-F238E27FC236}">
                      <a16:creationId xmlns:a16="http://schemas.microsoft.com/office/drawing/2014/main" id="{FF6DF11C-057B-4DED-8BBE-068D8C59DA5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1" name="Rectangle 225">
                  <a:extLst>
                    <a:ext uri="{FF2B5EF4-FFF2-40B4-BE49-F238E27FC236}">
                      <a16:creationId xmlns:a16="http://schemas.microsoft.com/office/drawing/2014/main" id="{C1B987CC-684F-465F-9F01-D0B826E5C4B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22" name="Group 226">
                <a:extLst>
                  <a:ext uri="{FF2B5EF4-FFF2-40B4-BE49-F238E27FC236}">
                    <a16:creationId xmlns:a16="http://schemas.microsoft.com/office/drawing/2014/main" id="{E1AB2E79-C76D-41B0-829A-CF8B96EB2377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323" name="Rectangle 227">
                  <a:extLst>
                    <a:ext uri="{FF2B5EF4-FFF2-40B4-BE49-F238E27FC236}">
                      <a16:creationId xmlns:a16="http://schemas.microsoft.com/office/drawing/2014/main" id="{B15F235B-8877-43BC-B366-AFD0FEAAC763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4" name="Rectangle 228">
                  <a:extLst>
                    <a:ext uri="{FF2B5EF4-FFF2-40B4-BE49-F238E27FC236}">
                      <a16:creationId xmlns:a16="http://schemas.microsoft.com/office/drawing/2014/main" id="{DF3EC066-C5BA-45F1-B083-18F3B47E90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25" name="Group 229">
                <a:extLst>
                  <a:ext uri="{FF2B5EF4-FFF2-40B4-BE49-F238E27FC236}">
                    <a16:creationId xmlns:a16="http://schemas.microsoft.com/office/drawing/2014/main" id="{96C12F98-0746-4AE9-99A3-61DEDF4A03B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326" name="Rectangle 230">
                  <a:extLst>
                    <a:ext uri="{FF2B5EF4-FFF2-40B4-BE49-F238E27FC236}">
                      <a16:creationId xmlns:a16="http://schemas.microsoft.com/office/drawing/2014/main" id="{B141EB91-76EA-4350-A4F2-C6C3CCE3ACE9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7" name="Rectangle 231">
                  <a:extLst>
                    <a:ext uri="{FF2B5EF4-FFF2-40B4-BE49-F238E27FC236}">
                      <a16:creationId xmlns:a16="http://schemas.microsoft.com/office/drawing/2014/main" id="{5C7211F5-6FB4-4C95-BB94-693E67FB8D2C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28" name="Group 232">
                <a:extLst>
                  <a:ext uri="{FF2B5EF4-FFF2-40B4-BE49-F238E27FC236}">
                    <a16:creationId xmlns:a16="http://schemas.microsoft.com/office/drawing/2014/main" id="{49D4C2EE-F7A6-4454-BF0B-D52C827915A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329" name="Rectangle 233">
                  <a:extLst>
                    <a:ext uri="{FF2B5EF4-FFF2-40B4-BE49-F238E27FC236}">
                      <a16:creationId xmlns:a16="http://schemas.microsoft.com/office/drawing/2014/main" id="{3191ABC2-5FC0-450E-BDB1-C13A3771415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0" name="Rectangle 234">
                  <a:extLst>
                    <a:ext uri="{FF2B5EF4-FFF2-40B4-BE49-F238E27FC236}">
                      <a16:creationId xmlns:a16="http://schemas.microsoft.com/office/drawing/2014/main" id="{758521D4-D67F-4D4B-93DA-71AE835B7ED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31" name="Group 235">
                <a:extLst>
                  <a:ext uri="{FF2B5EF4-FFF2-40B4-BE49-F238E27FC236}">
                    <a16:creationId xmlns:a16="http://schemas.microsoft.com/office/drawing/2014/main" id="{20CE65A8-2140-44D8-B6AF-43C65F1271C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332" name="Rectangle 236">
                  <a:extLst>
                    <a:ext uri="{FF2B5EF4-FFF2-40B4-BE49-F238E27FC236}">
                      <a16:creationId xmlns:a16="http://schemas.microsoft.com/office/drawing/2014/main" id="{7DCDF44A-5BA1-4989-AA50-747D707D6914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3" name="Rectangle 237">
                  <a:extLst>
                    <a:ext uri="{FF2B5EF4-FFF2-40B4-BE49-F238E27FC236}">
                      <a16:creationId xmlns:a16="http://schemas.microsoft.com/office/drawing/2014/main" id="{2B51DE87-16AF-4B97-AC1F-E28C158CD18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34" name="Group 238">
                <a:extLst>
                  <a:ext uri="{FF2B5EF4-FFF2-40B4-BE49-F238E27FC236}">
                    <a16:creationId xmlns:a16="http://schemas.microsoft.com/office/drawing/2014/main" id="{D7FB6201-5006-44C7-9850-AD94F723DEF0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335" name="Rectangle 239">
                  <a:extLst>
                    <a:ext uri="{FF2B5EF4-FFF2-40B4-BE49-F238E27FC236}">
                      <a16:creationId xmlns:a16="http://schemas.microsoft.com/office/drawing/2014/main" id="{F9B90FAB-14F9-458D-BF21-7F8540C3786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6" name="Rectangle 240">
                  <a:extLst>
                    <a:ext uri="{FF2B5EF4-FFF2-40B4-BE49-F238E27FC236}">
                      <a16:creationId xmlns:a16="http://schemas.microsoft.com/office/drawing/2014/main" id="{54F151AE-A395-45D9-8CC2-77B2B45B39F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4337" name="Rectangle 241">
            <a:extLst>
              <a:ext uri="{FF2B5EF4-FFF2-40B4-BE49-F238E27FC236}">
                <a16:creationId xmlns:a16="http://schemas.microsoft.com/office/drawing/2014/main" id="{32A6699B-1A6E-4E5D-858C-8E3F88FA93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τίτλο</a:t>
            </a:r>
          </a:p>
        </p:txBody>
      </p:sp>
      <p:sp>
        <p:nvSpPr>
          <p:cNvPr id="4338" name="Rectangle 242">
            <a:extLst>
              <a:ext uri="{FF2B5EF4-FFF2-40B4-BE49-F238E27FC236}">
                <a16:creationId xmlns:a16="http://schemas.microsoft.com/office/drawing/2014/main" id="{8F59F85B-6D3A-414E-A662-51876115306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l-GR" alt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339" name="Rectangle 243">
            <a:extLst>
              <a:ext uri="{FF2B5EF4-FFF2-40B4-BE49-F238E27FC236}">
                <a16:creationId xmlns:a16="http://schemas.microsoft.com/office/drawing/2014/main" id="{710DFF9E-F2B3-49E4-A115-549300C7493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340" name="Rectangle 244">
            <a:extLst>
              <a:ext uri="{FF2B5EF4-FFF2-40B4-BE49-F238E27FC236}">
                <a16:creationId xmlns:a16="http://schemas.microsoft.com/office/drawing/2014/main" id="{93894235-5F0B-465B-8661-93F406A849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341" name="Rectangle 245">
            <a:extLst>
              <a:ext uri="{FF2B5EF4-FFF2-40B4-BE49-F238E27FC236}">
                <a16:creationId xmlns:a16="http://schemas.microsoft.com/office/drawing/2014/main" id="{7DDD3E4D-E3D0-4DCD-97A7-BC05B1E122A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F89C8CC-41F0-4CDA-A9EC-522487A68B51}" type="slidenum">
              <a:rPr lang="el-GR" altLang="el-GR"/>
              <a:pPr/>
              <a:t>‹#›</a:t>
            </a:fld>
            <a:endParaRPr lang="el-GR" altLang="el-GR"/>
          </a:p>
        </p:txBody>
      </p:sp>
      <p:pic>
        <p:nvPicPr>
          <p:cNvPr id="4342" name="Picture 246">
            <a:extLst>
              <a:ext uri="{FF2B5EF4-FFF2-40B4-BE49-F238E27FC236}">
                <a16:creationId xmlns:a16="http://schemas.microsoft.com/office/drawing/2014/main" id="{97B7827E-64CB-4668-8658-2E3F5C9CE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3403600"/>
            <a:ext cx="246062" cy="24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73FB08E-6D43-48F8-B9E6-F9B4ACF49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841A3C2-3FAF-42AE-B4DB-D2537E1038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452A7D8-4DE2-4741-81C6-06F0F1A1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EA12083-DEF9-4C16-A6C4-4B0BD94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724CAC3-851A-4A92-B01A-26F84518D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F64D2-1E7A-48CC-8BF1-753DABD46DED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5503422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C3C985C-504D-498A-AF4D-7691953B36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BC14866-E5B6-4CDD-A9F3-3F2BAFC06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A125B1C-88FF-40A8-B042-9550969EE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9A3CD1A-5B90-4EFA-B343-FA130365C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EBF5F32-2E77-4B6A-A7AB-B346583A3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F992D-1CE2-4BB5-BE29-092A66E54B5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49314754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FE639B-B8B9-4630-BFCB-4DA2DCC3C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86552E3-7E3E-4A9E-8E96-918EBCFAA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27C0E8B-296F-45D6-A1EE-B3BBDFA3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D782C7C-13D3-4421-A9CE-19ACAC97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BF61F3B-C590-4D35-B309-673CBF14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7EC55-0B77-4DE1-BC0E-31B6F9EA86E4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17415045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025EA8C-4067-4DEE-AED2-6049648BB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6F07229-D540-4DD1-85B8-18E0F204F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3A66F1E-268D-4D67-984C-E5A2AB66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AED54A4-479F-41AA-82A6-A4CF5BF9D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D56E71B-92A9-401B-9231-BDA3FAF2E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DD75A-0229-4026-A824-5FC2254F8A61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10411398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F90F496-FC37-4DFE-997B-AB5EA7AE4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0655769-F2A4-4A63-918A-943E797D92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5CFE68E7-A2FF-49E2-85D0-0430A9588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A3205FD-E038-4258-8490-D4CC9EEFC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3988694-4058-4AD0-84E7-14044FD9E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AE19608C-ABCA-42EF-9514-BADD7C74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DBEE1-AC78-4F43-AEB4-65BECEDC42E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28400494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41734F-D71A-4E8F-A8CE-B86A3F70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91742537-9BD6-4EFB-B523-A2EA8FEE7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78121AB-5015-4990-9B99-FE0619D5D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28A6B1A3-81A4-4CDF-A2B3-30CF184342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573B0B4F-0002-4CA9-B5C6-5320551B0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D8227F3-5AE2-4E32-BE72-CEEAFBCD9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AE2C09C-85B8-4681-BA01-AA112C55C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1138041E-C7A1-42EC-8A36-430FDD299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A284A-AAE9-4E46-A920-DBB3310C78D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65582268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E450A-6054-4763-B95A-A9E1AE0C6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7A268012-6F40-4FE1-BD5C-268691B6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4B1B11C-958B-43C0-B5D3-8F6D8175D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6170A5A-5219-4AD3-BE41-E02758464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397AD6-0017-4647-AC34-348D7E31131C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2103545495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1C2E26C-99E6-4CEB-AFC9-1163DB89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13FFA1A8-3146-4E32-A908-CB0AB70A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B979D1-DA59-4C50-B17D-08684587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F8E1C-86DC-4680-8AE5-206B6A67DF66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270741654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828BC78-A2B2-4643-9B3F-DC0AD2A5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8D8572-4F65-4CDB-80B2-D65AC7149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36813A1-12E0-4969-A18E-DAA7E7ADEB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14D76F-A82A-4EFF-8619-DA4978E86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BBB3CF-9E7D-4645-AB65-B27C2865E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DD9736B-A0B0-4ABA-A592-2B5A56B1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DB6C4-0D32-487D-B581-56CEBBF74DC5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1076500378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72FEE37-6125-4096-9BE9-9458972FA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EDDA7F7-C6BE-4E97-91A4-770E43021B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229D172-1D0F-4363-AC5E-6F0182458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091966E-BCC1-48DE-B852-4FAC5D51D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ACA1AB9-A9D2-4789-9615-B172E8F5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 alt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CC76ECD-9592-422A-AE32-EBF517410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F0A26-B470-4755-8438-FD84B4BDD1EB}" type="slidenum">
              <a:rPr lang="el-GR" altLang="el-GR"/>
              <a:pPr/>
              <a:t>‹#›</a:t>
            </a:fld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551585864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CCECFF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>
            <a:extLst>
              <a:ext uri="{FF2B5EF4-FFF2-40B4-BE49-F238E27FC236}">
                <a16:creationId xmlns:a16="http://schemas.microsoft.com/office/drawing/2014/main" id="{B94404FD-C32E-44FB-BCAD-2ADCC1BCB326}"/>
              </a:ext>
            </a:extLst>
          </p:cNvPr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3075" name="Group 3">
              <a:extLst>
                <a:ext uri="{FF2B5EF4-FFF2-40B4-BE49-F238E27FC236}">
                  <a16:creationId xmlns:a16="http://schemas.microsoft.com/office/drawing/2014/main" id="{8FF75237-98A5-42A5-A4ED-8D9C4266710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3076" name="Group 4">
                <a:extLst>
                  <a:ext uri="{FF2B5EF4-FFF2-40B4-BE49-F238E27FC236}">
                    <a16:creationId xmlns:a16="http://schemas.microsoft.com/office/drawing/2014/main" id="{55713E2D-DB0F-46C5-987D-6F85B929732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3077" name="Rectangle 5">
                  <a:extLst>
                    <a:ext uri="{FF2B5EF4-FFF2-40B4-BE49-F238E27FC236}">
                      <a16:creationId xmlns:a16="http://schemas.microsoft.com/office/drawing/2014/main" id="{1086BE83-98ED-4C8A-A5E4-F3E53D61DC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78" name="Rectangle 6">
                  <a:extLst>
                    <a:ext uri="{FF2B5EF4-FFF2-40B4-BE49-F238E27FC236}">
                      <a16:creationId xmlns:a16="http://schemas.microsoft.com/office/drawing/2014/main" id="{B9A666A0-5AE5-497B-8373-2A7B8A24A7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79" name="Rectangle 7">
                  <a:extLst>
                    <a:ext uri="{FF2B5EF4-FFF2-40B4-BE49-F238E27FC236}">
                      <a16:creationId xmlns:a16="http://schemas.microsoft.com/office/drawing/2014/main" id="{970BA317-B7F5-448C-8CDB-CB3739D072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0" name="Rectangle 8">
                  <a:extLst>
                    <a:ext uri="{FF2B5EF4-FFF2-40B4-BE49-F238E27FC236}">
                      <a16:creationId xmlns:a16="http://schemas.microsoft.com/office/drawing/2014/main" id="{A0EFC53B-7026-4668-8C8C-DA322F580E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1" name="Rectangle 9">
                  <a:extLst>
                    <a:ext uri="{FF2B5EF4-FFF2-40B4-BE49-F238E27FC236}">
                      <a16:creationId xmlns:a16="http://schemas.microsoft.com/office/drawing/2014/main" id="{2AE67A67-1F9F-436D-BD48-6D3A9ED0CD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082" name="Group 10">
                <a:extLst>
                  <a:ext uri="{FF2B5EF4-FFF2-40B4-BE49-F238E27FC236}">
                    <a16:creationId xmlns:a16="http://schemas.microsoft.com/office/drawing/2014/main" id="{E2A7D375-A08D-4702-8788-8D47D655826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3083" name="Rectangle 11">
                  <a:extLst>
                    <a:ext uri="{FF2B5EF4-FFF2-40B4-BE49-F238E27FC236}">
                      <a16:creationId xmlns:a16="http://schemas.microsoft.com/office/drawing/2014/main" id="{58AB074C-66BC-44AE-95B5-91B9B24AE8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4" name="Rectangle 12">
                  <a:extLst>
                    <a:ext uri="{FF2B5EF4-FFF2-40B4-BE49-F238E27FC236}">
                      <a16:creationId xmlns:a16="http://schemas.microsoft.com/office/drawing/2014/main" id="{DD06A355-F4A0-489A-A2E3-53D0C58F9C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5" name="Rectangle 13">
                  <a:extLst>
                    <a:ext uri="{FF2B5EF4-FFF2-40B4-BE49-F238E27FC236}">
                      <a16:creationId xmlns:a16="http://schemas.microsoft.com/office/drawing/2014/main" id="{1FF02A64-6223-4CDB-8FF6-DF54CBFAED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6" name="Rectangle 14">
                  <a:extLst>
                    <a:ext uri="{FF2B5EF4-FFF2-40B4-BE49-F238E27FC236}">
                      <a16:creationId xmlns:a16="http://schemas.microsoft.com/office/drawing/2014/main" id="{6A599C2F-4352-4290-812A-9B843AF6BC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87" name="Rectangle 15">
                  <a:extLst>
                    <a:ext uri="{FF2B5EF4-FFF2-40B4-BE49-F238E27FC236}">
                      <a16:creationId xmlns:a16="http://schemas.microsoft.com/office/drawing/2014/main" id="{B350B29C-ACAA-47B2-8D43-5E4A9E353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088" name="Group 16">
                <a:extLst>
                  <a:ext uri="{FF2B5EF4-FFF2-40B4-BE49-F238E27FC236}">
                    <a16:creationId xmlns:a16="http://schemas.microsoft.com/office/drawing/2014/main" id="{A51EB2D8-1524-4DE8-8135-2842493C30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3089" name="Rectangle 17">
                  <a:extLst>
                    <a:ext uri="{FF2B5EF4-FFF2-40B4-BE49-F238E27FC236}">
                      <a16:creationId xmlns:a16="http://schemas.microsoft.com/office/drawing/2014/main" id="{BFC3723C-0DDE-410D-A0B2-C428A5AF8C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0" name="Rectangle 18">
                  <a:extLst>
                    <a:ext uri="{FF2B5EF4-FFF2-40B4-BE49-F238E27FC236}">
                      <a16:creationId xmlns:a16="http://schemas.microsoft.com/office/drawing/2014/main" id="{8B086124-24BA-41F6-A73B-F4986473F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1" name="Rectangle 19">
                  <a:extLst>
                    <a:ext uri="{FF2B5EF4-FFF2-40B4-BE49-F238E27FC236}">
                      <a16:creationId xmlns:a16="http://schemas.microsoft.com/office/drawing/2014/main" id="{74B31839-9AD5-46DD-A542-6B53197ED3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2" name="Rectangle 20">
                  <a:extLst>
                    <a:ext uri="{FF2B5EF4-FFF2-40B4-BE49-F238E27FC236}">
                      <a16:creationId xmlns:a16="http://schemas.microsoft.com/office/drawing/2014/main" id="{B73A3D54-2416-47B0-B198-B68ACD0101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3" name="Rectangle 21">
                  <a:extLst>
                    <a:ext uri="{FF2B5EF4-FFF2-40B4-BE49-F238E27FC236}">
                      <a16:creationId xmlns:a16="http://schemas.microsoft.com/office/drawing/2014/main" id="{F7A91F5A-B5EE-4B95-A410-5E3916750B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094" name="Group 22">
                <a:extLst>
                  <a:ext uri="{FF2B5EF4-FFF2-40B4-BE49-F238E27FC236}">
                    <a16:creationId xmlns:a16="http://schemas.microsoft.com/office/drawing/2014/main" id="{1E321A28-19E8-4B69-816E-87581C80114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3095" name="Rectangle 23">
                  <a:extLst>
                    <a:ext uri="{FF2B5EF4-FFF2-40B4-BE49-F238E27FC236}">
                      <a16:creationId xmlns:a16="http://schemas.microsoft.com/office/drawing/2014/main" id="{BF74C532-E8E4-41AA-8959-639871536A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6" name="Rectangle 24">
                  <a:extLst>
                    <a:ext uri="{FF2B5EF4-FFF2-40B4-BE49-F238E27FC236}">
                      <a16:creationId xmlns:a16="http://schemas.microsoft.com/office/drawing/2014/main" id="{6B64835A-6C55-4FBC-8463-479A74BE0D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7" name="Rectangle 25">
                  <a:extLst>
                    <a:ext uri="{FF2B5EF4-FFF2-40B4-BE49-F238E27FC236}">
                      <a16:creationId xmlns:a16="http://schemas.microsoft.com/office/drawing/2014/main" id="{31469277-E5ED-4E28-A4AF-A85F9D59C3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8" name="Rectangle 26">
                  <a:extLst>
                    <a:ext uri="{FF2B5EF4-FFF2-40B4-BE49-F238E27FC236}">
                      <a16:creationId xmlns:a16="http://schemas.microsoft.com/office/drawing/2014/main" id="{E6C57B4B-C547-4F9E-A593-9D1864583E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099" name="Rectangle 27">
                  <a:extLst>
                    <a:ext uri="{FF2B5EF4-FFF2-40B4-BE49-F238E27FC236}">
                      <a16:creationId xmlns:a16="http://schemas.microsoft.com/office/drawing/2014/main" id="{2B26616B-DAD2-4ABF-9D3A-248B4C1F31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00" name="Group 28">
                <a:extLst>
                  <a:ext uri="{FF2B5EF4-FFF2-40B4-BE49-F238E27FC236}">
                    <a16:creationId xmlns:a16="http://schemas.microsoft.com/office/drawing/2014/main" id="{AA2CC4A9-63A4-4604-AEEC-BA5D37D6B0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3101" name="Rectangle 29">
                  <a:extLst>
                    <a:ext uri="{FF2B5EF4-FFF2-40B4-BE49-F238E27FC236}">
                      <a16:creationId xmlns:a16="http://schemas.microsoft.com/office/drawing/2014/main" id="{4B5A1A37-AC27-4033-91F1-F8EF54685F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02" name="Rectangle 30">
                  <a:extLst>
                    <a:ext uri="{FF2B5EF4-FFF2-40B4-BE49-F238E27FC236}">
                      <a16:creationId xmlns:a16="http://schemas.microsoft.com/office/drawing/2014/main" id="{20FBCD25-9EB5-4F87-A443-F1CF32B45B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03" name="Rectangle 31">
                  <a:extLst>
                    <a:ext uri="{FF2B5EF4-FFF2-40B4-BE49-F238E27FC236}">
                      <a16:creationId xmlns:a16="http://schemas.microsoft.com/office/drawing/2014/main" id="{FD34C440-9D15-4EDC-98F8-AEC2A12BC0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04" name="Rectangle 32">
                  <a:extLst>
                    <a:ext uri="{FF2B5EF4-FFF2-40B4-BE49-F238E27FC236}">
                      <a16:creationId xmlns:a16="http://schemas.microsoft.com/office/drawing/2014/main" id="{116EE9C3-90AB-4EF2-879E-05EA46B566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05" name="Rectangle 33">
                  <a:extLst>
                    <a:ext uri="{FF2B5EF4-FFF2-40B4-BE49-F238E27FC236}">
                      <a16:creationId xmlns:a16="http://schemas.microsoft.com/office/drawing/2014/main" id="{05AB3CFF-A8EA-4CB5-8A32-A59E7180A0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8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106" name="Group 34">
              <a:extLst>
                <a:ext uri="{FF2B5EF4-FFF2-40B4-BE49-F238E27FC236}">
                  <a16:creationId xmlns:a16="http://schemas.microsoft.com/office/drawing/2014/main" id="{A9D3537F-BC4F-41CC-9714-E13D2544AA8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3107" name="Group 35">
                <a:extLst>
                  <a:ext uri="{FF2B5EF4-FFF2-40B4-BE49-F238E27FC236}">
                    <a16:creationId xmlns:a16="http://schemas.microsoft.com/office/drawing/2014/main" id="{BEEC8E76-FB82-40F3-8378-C6733D439E4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3108" name="Rectangle 36">
                  <a:extLst>
                    <a:ext uri="{FF2B5EF4-FFF2-40B4-BE49-F238E27FC236}">
                      <a16:creationId xmlns:a16="http://schemas.microsoft.com/office/drawing/2014/main" id="{30923F0F-C2C6-4257-BEA1-40C14A0140A0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09" name="Rectangle 37">
                  <a:extLst>
                    <a:ext uri="{FF2B5EF4-FFF2-40B4-BE49-F238E27FC236}">
                      <a16:creationId xmlns:a16="http://schemas.microsoft.com/office/drawing/2014/main" id="{3F346826-7058-40A0-ABC5-A0800D648C1E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10" name="Group 38">
                <a:extLst>
                  <a:ext uri="{FF2B5EF4-FFF2-40B4-BE49-F238E27FC236}">
                    <a16:creationId xmlns:a16="http://schemas.microsoft.com/office/drawing/2014/main" id="{F8327397-95EE-4008-93F1-029CE2CC2A99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3111" name="Rectangle 39">
                  <a:extLst>
                    <a:ext uri="{FF2B5EF4-FFF2-40B4-BE49-F238E27FC236}">
                      <a16:creationId xmlns:a16="http://schemas.microsoft.com/office/drawing/2014/main" id="{F74A2EEC-73F3-4372-9921-C1C6212FEB31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12" name="Rectangle 40">
                  <a:extLst>
                    <a:ext uri="{FF2B5EF4-FFF2-40B4-BE49-F238E27FC236}">
                      <a16:creationId xmlns:a16="http://schemas.microsoft.com/office/drawing/2014/main" id="{4078DC98-12F0-45E7-9668-F3CE222D130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13" name="Group 41">
                <a:extLst>
                  <a:ext uri="{FF2B5EF4-FFF2-40B4-BE49-F238E27FC236}">
                    <a16:creationId xmlns:a16="http://schemas.microsoft.com/office/drawing/2014/main" id="{7F1C57E7-69B1-42F0-9DFD-AC284FA8F58C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3114" name="Rectangle 42">
                  <a:extLst>
                    <a:ext uri="{FF2B5EF4-FFF2-40B4-BE49-F238E27FC236}">
                      <a16:creationId xmlns:a16="http://schemas.microsoft.com/office/drawing/2014/main" id="{777548A6-CBC7-427B-BE48-1B9579C5FC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15" name="Rectangle 43">
                  <a:extLst>
                    <a:ext uri="{FF2B5EF4-FFF2-40B4-BE49-F238E27FC236}">
                      <a16:creationId xmlns:a16="http://schemas.microsoft.com/office/drawing/2014/main" id="{9A1BDDFC-FC76-436C-9EAF-0E5BE54E208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16" name="Group 44">
                <a:extLst>
                  <a:ext uri="{FF2B5EF4-FFF2-40B4-BE49-F238E27FC236}">
                    <a16:creationId xmlns:a16="http://schemas.microsoft.com/office/drawing/2014/main" id="{FD89FE9E-8329-43EA-81B3-BB342CBF08F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3117" name="Rectangle 45">
                  <a:extLst>
                    <a:ext uri="{FF2B5EF4-FFF2-40B4-BE49-F238E27FC236}">
                      <a16:creationId xmlns:a16="http://schemas.microsoft.com/office/drawing/2014/main" id="{A2E08FC3-F18F-4AF5-B443-482CE8A55BE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18" name="Rectangle 46">
                  <a:extLst>
                    <a:ext uri="{FF2B5EF4-FFF2-40B4-BE49-F238E27FC236}">
                      <a16:creationId xmlns:a16="http://schemas.microsoft.com/office/drawing/2014/main" id="{A4625921-0D82-40A7-906F-722E91263FF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19" name="Group 47">
                <a:extLst>
                  <a:ext uri="{FF2B5EF4-FFF2-40B4-BE49-F238E27FC236}">
                    <a16:creationId xmlns:a16="http://schemas.microsoft.com/office/drawing/2014/main" id="{C51E5A74-263F-40C2-AAAC-71273470365F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3120" name="Rectangle 48">
                  <a:extLst>
                    <a:ext uri="{FF2B5EF4-FFF2-40B4-BE49-F238E27FC236}">
                      <a16:creationId xmlns:a16="http://schemas.microsoft.com/office/drawing/2014/main" id="{45BF059B-BC9F-4031-86D2-D419D6C989B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1" name="Rectangle 49">
                  <a:extLst>
                    <a:ext uri="{FF2B5EF4-FFF2-40B4-BE49-F238E27FC236}">
                      <a16:creationId xmlns:a16="http://schemas.microsoft.com/office/drawing/2014/main" id="{73060E4B-3092-43E8-84ED-E8E802A3B93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22" name="Group 50">
                <a:extLst>
                  <a:ext uri="{FF2B5EF4-FFF2-40B4-BE49-F238E27FC236}">
                    <a16:creationId xmlns:a16="http://schemas.microsoft.com/office/drawing/2014/main" id="{8BFDDCB2-0B19-40EF-85DE-6CEBA627DD3D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3123" name="Rectangle 51">
                  <a:extLst>
                    <a:ext uri="{FF2B5EF4-FFF2-40B4-BE49-F238E27FC236}">
                      <a16:creationId xmlns:a16="http://schemas.microsoft.com/office/drawing/2014/main" id="{EB6E4487-6EE8-4915-8310-E7E504A48AA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4" name="Rectangle 52">
                  <a:extLst>
                    <a:ext uri="{FF2B5EF4-FFF2-40B4-BE49-F238E27FC236}">
                      <a16:creationId xmlns:a16="http://schemas.microsoft.com/office/drawing/2014/main" id="{2A182600-61AD-4A47-8F64-C5F0DA55AB6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25" name="Group 53">
                <a:extLst>
                  <a:ext uri="{FF2B5EF4-FFF2-40B4-BE49-F238E27FC236}">
                    <a16:creationId xmlns:a16="http://schemas.microsoft.com/office/drawing/2014/main" id="{96B7EFA6-64C5-49E9-BD3C-DDCB24DFABB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3126" name="Rectangle 54">
                  <a:extLst>
                    <a:ext uri="{FF2B5EF4-FFF2-40B4-BE49-F238E27FC236}">
                      <a16:creationId xmlns:a16="http://schemas.microsoft.com/office/drawing/2014/main" id="{B2F0B4D0-1312-4D4B-BEF3-B6159116A89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27" name="Rectangle 55">
                  <a:extLst>
                    <a:ext uri="{FF2B5EF4-FFF2-40B4-BE49-F238E27FC236}">
                      <a16:creationId xmlns:a16="http://schemas.microsoft.com/office/drawing/2014/main" id="{15413C00-42F6-4B56-92C2-2CC53C2F803B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128" name="Group 56">
                <a:extLst>
                  <a:ext uri="{FF2B5EF4-FFF2-40B4-BE49-F238E27FC236}">
                    <a16:creationId xmlns:a16="http://schemas.microsoft.com/office/drawing/2014/main" id="{82EBCF25-89B6-456F-A7FE-14659E7E9C04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3129" name="Rectangle 57">
                  <a:extLst>
                    <a:ext uri="{FF2B5EF4-FFF2-40B4-BE49-F238E27FC236}">
                      <a16:creationId xmlns:a16="http://schemas.microsoft.com/office/drawing/2014/main" id="{699B6287-1962-4BB3-9AEF-A6B28457862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130" name="Rectangle 58">
                  <a:extLst>
                    <a:ext uri="{FF2B5EF4-FFF2-40B4-BE49-F238E27FC236}">
                      <a16:creationId xmlns:a16="http://schemas.microsoft.com/office/drawing/2014/main" id="{268D8BB9-F09A-4145-924B-909A97175152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131" name="Rectangle 59">
            <a:extLst>
              <a:ext uri="{FF2B5EF4-FFF2-40B4-BE49-F238E27FC236}">
                <a16:creationId xmlns:a16="http://schemas.microsoft.com/office/drawing/2014/main" id="{E57CB10A-92B2-40D3-9001-294984915F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τον τίτλο</a:t>
            </a:r>
          </a:p>
        </p:txBody>
      </p:sp>
      <p:sp>
        <p:nvSpPr>
          <p:cNvPr id="3132" name="Rectangle 60">
            <a:extLst>
              <a:ext uri="{FF2B5EF4-FFF2-40B4-BE49-F238E27FC236}">
                <a16:creationId xmlns:a16="http://schemas.microsoft.com/office/drawing/2014/main" id="{10C0B38C-0A8C-4987-9F42-F225278E22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3133" name="Rectangle 61">
            <a:extLst>
              <a:ext uri="{FF2B5EF4-FFF2-40B4-BE49-F238E27FC236}">
                <a16:creationId xmlns:a16="http://schemas.microsoft.com/office/drawing/2014/main" id="{1799FE05-9C27-468A-AE15-60CFC0F885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endParaRPr lang="el-GR" altLang="el-GR"/>
          </a:p>
        </p:txBody>
      </p:sp>
      <p:sp>
        <p:nvSpPr>
          <p:cNvPr id="3134" name="Rectangle 62">
            <a:extLst>
              <a:ext uri="{FF2B5EF4-FFF2-40B4-BE49-F238E27FC236}">
                <a16:creationId xmlns:a16="http://schemas.microsoft.com/office/drawing/2014/main" id="{EF1D56CD-B1FC-4243-AB91-044F9B76215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endParaRPr lang="el-GR" altLang="el-GR"/>
          </a:p>
        </p:txBody>
      </p:sp>
      <p:sp>
        <p:nvSpPr>
          <p:cNvPr id="3135" name="Rectangle 63">
            <a:extLst>
              <a:ext uri="{FF2B5EF4-FFF2-40B4-BE49-F238E27FC236}">
                <a16:creationId xmlns:a16="http://schemas.microsoft.com/office/drawing/2014/main" id="{78549827-B4E0-409E-92AB-94F1447FC7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2"/>
                </a:solidFill>
                <a:latin typeface="Arial Narrow" panose="020B0606020202030204" pitchFamily="34" charset="0"/>
              </a:defRPr>
            </a:lvl1pPr>
          </a:lstStyle>
          <a:p>
            <a:fld id="{C27C67A0-359D-41D1-99BD-551903AAF928}" type="slidenum">
              <a:rPr lang="el-GR" altLang="el-GR"/>
              <a:pPr/>
              <a:t>‹#›</a:t>
            </a:fld>
            <a:endParaRPr lang="el-GR" alt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0000"/>
        <a:buBlip>
          <a:blip r:embed="rId13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../../gmo765e/1_dynamics/images/12/plate_red_sea.mo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5/CampoMagnetico.pn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en/e/e1/InsideQuartzCrystal.jp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upload.wikimedia.org/wikipedia/commons/e/e7/Quartz_Crystal.jpg" TargetMode="Externa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en.wikipedia.org/wiki/Image:Pierrecurie2.jpg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E2CE4A94-6501-4786-8AD5-459F854E9B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90825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ΜΑΓΝΗΤΙΚΕΣ ΙΔΙΟΤΗΤΕΣ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>
            <a:extLst>
              <a:ext uri="{FF2B5EF4-FFF2-40B4-BE49-F238E27FC236}">
                <a16:creationId xmlns:a16="http://schemas.microsoft.com/office/drawing/2014/main" id="{D856E46A-F2DF-4223-AC94-F99E6F1D49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Παλαιομαγνητισμός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91851" name="Picture 11">
            <a:hlinkClick r:id="rId2" action="ppaction://hlinkfile"/>
            <a:extLst>
              <a:ext uri="{FF2B5EF4-FFF2-40B4-BE49-F238E27FC236}">
                <a16:creationId xmlns:a16="http://schemas.microsoft.com/office/drawing/2014/main" id="{E47D36F5-6152-40EE-B945-09BBC330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12875"/>
            <a:ext cx="77771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1852" name="Picture 12">
            <a:extLst>
              <a:ext uri="{FF2B5EF4-FFF2-40B4-BE49-F238E27FC236}">
                <a16:creationId xmlns:a16="http://schemas.microsoft.com/office/drawing/2014/main" id="{4224EA47-2033-44BF-8073-CC3CF662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644900"/>
            <a:ext cx="3840162" cy="28781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53" name="Picture 13">
            <a:extLst>
              <a:ext uri="{FF2B5EF4-FFF2-40B4-BE49-F238E27FC236}">
                <a16:creationId xmlns:a16="http://schemas.microsoft.com/office/drawing/2014/main" id="{6541B184-1209-4A34-BBDB-EF96613ED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9" t="21307" r="21614" b="18709"/>
          <a:stretch>
            <a:fillRect/>
          </a:stretch>
        </p:blipFill>
        <p:spPr bwMode="auto">
          <a:xfrm>
            <a:off x="4678363" y="3644900"/>
            <a:ext cx="3530600" cy="28765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4" name="Text Box 14">
            <a:extLst>
              <a:ext uri="{FF2B5EF4-FFF2-40B4-BE49-F238E27FC236}">
                <a16:creationId xmlns:a16="http://schemas.microsoft.com/office/drawing/2014/main" id="{887D0DA5-C1D7-4581-8DFF-CB84B7FA7898}"/>
              </a:ext>
            </a:extLst>
          </p:cNvPr>
          <p:cNvSpPr txBox="1">
            <a:spLocks noChangeArrowheads="1"/>
          </p:cNvSpPr>
          <p:nvPr/>
        </p:nvSpPr>
        <p:spPr bwMode="auto">
          <a:xfrm rot="-250974">
            <a:off x="2574925" y="1844675"/>
            <a:ext cx="270827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0">
                <a:solidFill>
                  <a:srgbClr val="000000"/>
                </a:solidFill>
              </a:rPr>
              <a:t>Ωκεάνιος φλοιός</a:t>
            </a:r>
          </a:p>
        </p:txBody>
      </p:sp>
      <p:sp>
        <p:nvSpPr>
          <p:cNvPr id="291855" name="Text Box 15">
            <a:extLst>
              <a:ext uri="{FF2B5EF4-FFF2-40B4-BE49-F238E27FC236}">
                <a16:creationId xmlns:a16="http://schemas.microsoft.com/office/drawing/2014/main" id="{05A15C63-F4EF-4799-BEBC-02CC9211C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8088" y="5956300"/>
            <a:ext cx="1647825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0">
                <a:solidFill>
                  <a:srgbClr val="000000"/>
                </a:solidFill>
              </a:rPr>
              <a:t>Βασάλτης</a:t>
            </a:r>
          </a:p>
        </p:txBody>
      </p:sp>
      <p:sp>
        <p:nvSpPr>
          <p:cNvPr id="291856" name="AutoShape 16">
            <a:extLst>
              <a:ext uri="{FF2B5EF4-FFF2-40B4-BE49-F238E27FC236}">
                <a16:creationId xmlns:a16="http://schemas.microsoft.com/office/drawing/2014/main" id="{95763933-89C1-4DA6-B42E-3605024FE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5789613"/>
            <a:ext cx="1492250" cy="376237"/>
          </a:xfrm>
          <a:prstGeom prst="wedgeRectCallout">
            <a:avLst>
              <a:gd name="adj1" fmla="val -47764"/>
              <a:gd name="adj2" fmla="val -15253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Μαγνητίτης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1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1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1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5" grpId="1" animBg="1"/>
      <p:bldP spid="2918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>
            <a:extLst>
              <a:ext uri="{FF2B5EF4-FFF2-40B4-BE49-F238E27FC236}">
                <a16:creationId xmlns:a16="http://schemas.microsoft.com/office/drawing/2014/main" id="{2DDEF58F-56C3-4DD3-8F87-80E9B17AB9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Παλαιομαγνητισμός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97991" name="Picture 7">
            <a:extLst>
              <a:ext uri="{FF2B5EF4-FFF2-40B4-BE49-F238E27FC236}">
                <a16:creationId xmlns:a16="http://schemas.microsoft.com/office/drawing/2014/main" id="{64A2DECC-87FE-4E08-B491-8D51C9064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7"/>
          <a:stretch>
            <a:fillRect/>
          </a:stretch>
        </p:blipFill>
        <p:spPr bwMode="auto">
          <a:xfrm>
            <a:off x="2339975" y="1052513"/>
            <a:ext cx="6408738" cy="18716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2" name="Picture 8">
            <a:hlinkClick r:id="rId3"/>
            <a:extLst>
              <a:ext uri="{FF2B5EF4-FFF2-40B4-BE49-F238E27FC236}">
                <a16:creationId xmlns:a16="http://schemas.microsoft.com/office/drawing/2014/main" id="{38813329-682B-4459-AFB3-2208D6F9D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1760537" cy="1800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4" name="Picture 10">
            <a:extLst>
              <a:ext uri="{FF2B5EF4-FFF2-40B4-BE49-F238E27FC236}">
                <a16:creationId xmlns:a16="http://schemas.microsoft.com/office/drawing/2014/main" id="{3A83D43B-F9E5-405F-A9F3-EF36A203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3" b="35822"/>
          <a:stretch>
            <a:fillRect/>
          </a:stretch>
        </p:blipFill>
        <p:spPr bwMode="auto">
          <a:xfrm>
            <a:off x="2339975" y="2924175"/>
            <a:ext cx="6408738" cy="1800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95" name="Picture 11">
            <a:extLst>
              <a:ext uri="{FF2B5EF4-FFF2-40B4-BE49-F238E27FC236}">
                <a16:creationId xmlns:a16="http://schemas.microsoft.com/office/drawing/2014/main" id="{FC374D97-BCC5-43A5-88F3-93B117700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8"/>
          <a:stretch>
            <a:fillRect/>
          </a:stretch>
        </p:blipFill>
        <p:spPr bwMode="auto">
          <a:xfrm>
            <a:off x="2339975" y="4724400"/>
            <a:ext cx="6408738" cy="20494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6" name="Rectangle 12">
            <a:extLst>
              <a:ext uri="{FF2B5EF4-FFF2-40B4-BE49-F238E27FC236}">
                <a16:creationId xmlns:a16="http://schemas.microsoft.com/office/drawing/2014/main" id="{EE60A5AC-DDC3-4A0F-8626-502D61C66FA0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1212850" y="1458913"/>
            <a:ext cx="254000" cy="9874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>
            <a:spAutoFit/>
          </a:bodyPr>
          <a:lstStyle/>
          <a:p>
            <a:pPr algn="ctr"/>
            <a:r>
              <a:rPr lang="el-GR" altLang="el-GR" sz="1600">
                <a:solidFill>
                  <a:srgbClr val="FFFFFF"/>
                </a:solidFill>
              </a:rPr>
              <a:t>Ν</a:t>
            </a: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r>
              <a:rPr lang="en-US" altLang="el-GR" sz="1600">
                <a:solidFill>
                  <a:srgbClr val="FFFFFF"/>
                </a:solidFill>
              </a:rPr>
              <a:t>S</a:t>
            </a:r>
            <a:endParaRPr lang="el-GR" altLang="el-GR" sz="1600">
              <a:solidFill>
                <a:srgbClr val="FFFFFF"/>
              </a:solidFill>
            </a:endParaRPr>
          </a:p>
        </p:txBody>
      </p:sp>
      <p:pic>
        <p:nvPicPr>
          <p:cNvPr id="297997" name="Picture 13">
            <a:hlinkClick r:id="rId3"/>
            <a:extLst>
              <a:ext uri="{FF2B5EF4-FFF2-40B4-BE49-F238E27FC236}">
                <a16:creationId xmlns:a16="http://schemas.microsoft.com/office/drawing/2014/main" id="{BC294FDD-F096-4453-A19C-0F03C271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24175"/>
            <a:ext cx="1760537" cy="1800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98" name="Rectangle 14">
            <a:extLst>
              <a:ext uri="{FF2B5EF4-FFF2-40B4-BE49-F238E27FC236}">
                <a16:creationId xmlns:a16="http://schemas.microsoft.com/office/drawing/2014/main" id="{6F375D99-7E74-4980-81E0-518CD6E3AD88}"/>
              </a:ext>
            </a:extLst>
          </p:cNvPr>
          <p:cNvSpPr>
            <a:spLocks noChangeArrowheads="1"/>
          </p:cNvSpPr>
          <p:nvPr/>
        </p:nvSpPr>
        <p:spPr bwMode="auto">
          <a:xfrm rot="11700000">
            <a:off x="1212850" y="3330575"/>
            <a:ext cx="254000" cy="9874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>
            <a:spAutoFit/>
          </a:bodyPr>
          <a:lstStyle/>
          <a:p>
            <a:pPr algn="ctr"/>
            <a:r>
              <a:rPr lang="el-GR" altLang="el-GR" sz="1600">
                <a:solidFill>
                  <a:srgbClr val="FFFFFF"/>
                </a:solidFill>
              </a:rPr>
              <a:t>Ν</a:t>
            </a: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r>
              <a:rPr lang="en-US" altLang="el-GR" sz="1600">
                <a:solidFill>
                  <a:srgbClr val="FFFFFF"/>
                </a:solidFill>
              </a:rPr>
              <a:t>S</a:t>
            </a:r>
            <a:endParaRPr lang="el-GR" altLang="el-GR" sz="1600">
              <a:solidFill>
                <a:srgbClr val="FFFFFF"/>
              </a:solidFill>
            </a:endParaRPr>
          </a:p>
        </p:txBody>
      </p:sp>
      <p:pic>
        <p:nvPicPr>
          <p:cNvPr id="297999" name="Picture 15">
            <a:hlinkClick r:id="rId3"/>
            <a:extLst>
              <a:ext uri="{FF2B5EF4-FFF2-40B4-BE49-F238E27FC236}">
                <a16:creationId xmlns:a16="http://schemas.microsoft.com/office/drawing/2014/main" id="{F1CCFA4D-76C5-4683-A13B-BEE5C40E1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797425"/>
            <a:ext cx="1760537" cy="180022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8000" name="Rectangle 16">
            <a:extLst>
              <a:ext uri="{FF2B5EF4-FFF2-40B4-BE49-F238E27FC236}">
                <a16:creationId xmlns:a16="http://schemas.microsoft.com/office/drawing/2014/main" id="{CFCE996C-A989-429C-B842-76C305109C48}"/>
              </a:ext>
            </a:extLst>
          </p:cNvPr>
          <p:cNvSpPr>
            <a:spLocks noChangeArrowheads="1"/>
          </p:cNvSpPr>
          <p:nvPr/>
        </p:nvSpPr>
        <p:spPr bwMode="auto">
          <a:xfrm rot="900000">
            <a:off x="1212850" y="5203825"/>
            <a:ext cx="254000" cy="987425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 anchor="ctr">
            <a:spAutoFit/>
          </a:bodyPr>
          <a:lstStyle/>
          <a:p>
            <a:pPr algn="ctr"/>
            <a:r>
              <a:rPr lang="el-GR" altLang="el-GR" sz="1600">
                <a:solidFill>
                  <a:srgbClr val="FFFFFF"/>
                </a:solidFill>
              </a:rPr>
              <a:t>Ν</a:t>
            </a: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endParaRPr lang="el-GR" altLang="el-GR" sz="1600">
              <a:solidFill>
                <a:srgbClr val="FFFFFF"/>
              </a:solidFill>
            </a:endParaRPr>
          </a:p>
          <a:p>
            <a:pPr algn="ctr"/>
            <a:r>
              <a:rPr lang="en-US" altLang="el-GR" sz="1600">
                <a:solidFill>
                  <a:srgbClr val="FFFFFF"/>
                </a:solidFill>
              </a:rPr>
              <a:t>S</a:t>
            </a:r>
            <a:endParaRPr lang="el-GR" altLang="el-GR" sz="1600">
              <a:solidFill>
                <a:srgbClr val="FFFFFF"/>
              </a:solidFill>
            </a:endParaRPr>
          </a:p>
        </p:txBody>
      </p:sp>
      <p:pic>
        <p:nvPicPr>
          <p:cNvPr id="298001" name="Picture 17">
            <a:extLst>
              <a:ext uri="{FF2B5EF4-FFF2-40B4-BE49-F238E27FC236}">
                <a16:creationId xmlns:a16="http://schemas.microsoft.com/office/drawing/2014/main" id="{189F556A-EF38-4617-8C05-C9D5EE411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549275"/>
            <a:ext cx="5499100" cy="40513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7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97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7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9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9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97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8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98" grpId="0" animBg="1"/>
      <p:bldP spid="29800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7" name="Picture 27">
            <a:extLst>
              <a:ext uri="{FF2B5EF4-FFF2-40B4-BE49-F238E27FC236}">
                <a16:creationId xmlns:a16="http://schemas.microsoft.com/office/drawing/2014/main" id="{BC280775-3226-4909-B438-869FE6706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00" y="2346325"/>
            <a:ext cx="2767013" cy="439578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6" name="Picture 26">
            <a:extLst>
              <a:ext uri="{FF2B5EF4-FFF2-40B4-BE49-F238E27FC236}">
                <a16:creationId xmlns:a16="http://schemas.microsoft.com/office/drawing/2014/main" id="{D41639A2-D2F5-4405-B440-6EA2CE6A2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4267200"/>
            <a:ext cx="2425700" cy="24749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2" name="Rectangle 2">
            <a:extLst>
              <a:ext uri="{FF2B5EF4-FFF2-40B4-BE49-F238E27FC236}">
                <a16:creationId xmlns:a16="http://schemas.microsoft.com/office/drawing/2014/main" id="{5D4FB380-8829-4AEB-BA9F-1C5B9CA87D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Μαγνητικές διασκοπήσεις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6983" name="Rectangle 23">
            <a:extLst>
              <a:ext uri="{FF2B5EF4-FFF2-40B4-BE49-F238E27FC236}">
                <a16:creationId xmlns:a16="http://schemas.microsoft.com/office/drawing/2014/main" id="{96358483-96D3-419F-BB96-E5A328338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675" y="1179513"/>
            <a:ext cx="7993063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>
                <a:solidFill>
                  <a:srgbClr val="FF0000"/>
                </a:solidFill>
                <a:latin typeface="Verdana" panose="020B0604030504040204" pitchFamily="34" charset="0"/>
              </a:rPr>
              <a:t>Εντοπισμός μεταλλευμάτων και πετρελαίου</a:t>
            </a:r>
            <a:endParaRPr lang="en-US" altLang="el-GR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  <a:t>Βασίζεται στον εντοπισμό </a:t>
            </a:r>
            <a:b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  <a:t>μεταβολών της μαγνήτισης </a:t>
            </a:r>
            <a:b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  <a:t>των πετρωμάτων με μετρήσεις </a:t>
            </a:r>
            <a:b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>
                <a:solidFill>
                  <a:srgbClr val="FF0000"/>
                </a:solidFill>
                <a:latin typeface="Verdana" panose="020B0604030504040204" pitchFamily="34" charset="0"/>
              </a:rPr>
              <a:t>μαγνητικών ανωμαλιών</a:t>
            </a:r>
            <a: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b="0">
                <a:solidFill>
                  <a:srgbClr val="000000"/>
                </a:solidFill>
                <a:latin typeface="Verdana" panose="020B0604030504040204" pitchFamily="34" charset="0"/>
              </a:rPr>
              <a:t>στη επιφάνεια της Γης</a:t>
            </a: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113" name="Picture 9">
            <a:extLst>
              <a:ext uri="{FF2B5EF4-FFF2-40B4-BE49-F238E27FC236}">
                <a16:creationId xmlns:a16="http://schemas.microsoft.com/office/drawing/2014/main" id="{4B09D179-6518-4EB5-9FFE-D64F08A8F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573463"/>
            <a:ext cx="4810125" cy="310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3114" name="Picture 10">
            <a:extLst>
              <a:ext uri="{FF2B5EF4-FFF2-40B4-BE49-F238E27FC236}">
                <a16:creationId xmlns:a16="http://schemas.microsoft.com/office/drawing/2014/main" id="{9803E565-825E-435A-AFA6-CED2B339BE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052513"/>
            <a:ext cx="3776662" cy="30734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115" name="Picture 11">
            <a:extLst>
              <a:ext uri="{FF2B5EF4-FFF2-40B4-BE49-F238E27FC236}">
                <a16:creationId xmlns:a16="http://schemas.microsoft.com/office/drawing/2014/main" id="{FFE2781C-1048-4A89-B581-B9434C08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816350" cy="24574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3108" name="Rectangle 4">
            <a:extLst>
              <a:ext uri="{FF2B5EF4-FFF2-40B4-BE49-F238E27FC236}">
                <a16:creationId xmlns:a16="http://schemas.microsoft.com/office/drawing/2014/main" id="{85A9A6B6-67B8-4052-B85D-22D76AACCC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Μαγνητικές διασκοπήσεις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3109" name="Rectangle 5">
            <a:extLst>
              <a:ext uri="{FF2B5EF4-FFF2-40B4-BE49-F238E27FC236}">
                <a16:creationId xmlns:a16="http://schemas.microsoft.com/office/drawing/2014/main" id="{74E6644C-4721-4B94-BE51-A0F237433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938" y="2205038"/>
            <a:ext cx="34210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>
                <a:solidFill>
                  <a:srgbClr val="000000"/>
                </a:solidFill>
                <a:latin typeface="Verdana" panose="020B0604030504040204" pitchFamily="34" charset="0"/>
              </a:rPr>
              <a:t>Μαγνητικοί χάρτες</a:t>
            </a:r>
            <a:endParaRPr lang="en-US" altLang="el-GR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3116" name="Rectangle 12">
            <a:extLst>
              <a:ext uri="{FF2B5EF4-FFF2-40B4-BE49-F238E27FC236}">
                <a16:creationId xmlns:a16="http://schemas.microsoft.com/office/drawing/2014/main" id="{EE6E6F66-1B9A-41A4-9AF7-C149BC1BB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338" y="6165850"/>
            <a:ext cx="1746250" cy="4032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Κοιτάσματα </a:t>
            </a:r>
            <a:r>
              <a:rPr lang="en-US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U</a:t>
            </a:r>
          </a:p>
        </p:txBody>
      </p:sp>
      <p:sp>
        <p:nvSpPr>
          <p:cNvPr id="303117" name="Rectangle 13">
            <a:extLst>
              <a:ext uri="{FF2B5EF4-FFF2-40B4-BE49-F238E27FC236}">
                <a16:creationId xmlns:a16="http://schemas.microsoft.com/office/drawing/2014/main" id="{C0A174C0-9D73-4D4C-A070-90577937C5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165850"/>
            <a:ext cx="2846388" cy="4032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Κοιτάσματα διαμαντιών</a:t>
            </a:r>
            <a:endParaRPr lang="en-US" altLang="el-GR" sz="18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3118" name="Rectangle 14">
            <a:extLst>
              <a:ext uri="{FF2B5EF4-FFF2-40B4-BE49-F238E27FC236}">
                <a16:creationId xmlns:a16="http://schemas.microsoft.com/office/drawing/2014/main" id="{8427CB7A-4A6D-4442-AA48-627504423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3573463"/>
            <a:ext cx="2909888" cy="403225"/>
          </a:xfrm>
          <a:prstGeom prst="rect">
            <a:avLst/>
          </a:prstGeom>
          <a:solidFill>
            <a:srgbClr val="FFFFFF"/>
          </a:solidFill>
          <a:ln w="952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261938" indent="-26193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</a:pP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Κοιτάσματα σουλφιδίων</a:t>
            </a:r>
            <a:endParaRPr lang="en-US" altLang="el-GR" sz="1800" b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6" name="Picture 2">
            <a:extLst>
              <a:ext uri="{FF2B5EF4-FFF2-40B4-BE49-F238E27FC236}">
                <a16:creationId xmlns:a16="http://schemas.microsoft.com/office/drawing/2014/main" id="{8F69061A-4C8C-4B47-B75D-C757C9F7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17"/>
          <a:stretch>
            <a:fillRect/>
          </a:stretch>
        </p:blipFill>
        <p:spPr bwMode="auto">
          <a:xfrm>
            <a:off x="762000" y="836613"/>
            <a:ext cx="7620000" cy="5233987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3587" name="Text Box 3">
            <a:extLst>
              <a:ext uri="{FF2B5EF4-FFF2-40B4-BE49-F238E27FC236}">
                <a16:creationId xmlns:a16="http://schemas.microsoft.com/office/drawing/2014/main" id="{E41BBC54-F076-4557-8D2D-1879BCEB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8" y="6165850"/>
            <a:ext cx="7286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600" b="0">
                <a:solidFill>
                  <a:srgbClr val="FFFFFF"/>
                </a:solidFill>
              </a:rPr>
              <a:t>Αίτνα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>
            <a:extLst>
              <a:ext uri="{FF2B5EF4-FFF2-40B4-BE49-F238E27FC236}">
                <a16:creationId xmlns:a16="http://schemas.microsoft.com/office/drawing/2014/main" id="{EFE623D2-928C-4E41-AB26-0ABC2C460C4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81300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sz="4000" b="1">
                <a:solidFill>
                  <a:srgbClr val="000000"/>
                </a:solidFill>
                <a:latin typeface="Verdana" panose="020B0604030504040204" pitchFamily="34" charset="0"/>
              </a:rPr>
              <a:t>ΗΛΕΚΤΡΙΚΕΣ ΙΔΙΟΤΗΤΕΣ</a:t>
            </a: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>
            <a:extLst>
              <a:ext uri="{FF2B5EF4-FFF2-40B4-BE49-F238E27FC236}">
                <a16:creationId xmlns:a16="http://schemas.microsoft.com/office/drawing/2014/main" id="{F457327B-A0E5-4F9E-A787-905CC816D0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ΗΛΕΚΤΡΙΚΕΣ ΙΔΙΟΤΗΤΕΣ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6179" name="Rectangle 3">
            <a:extLst>
              <a:ext uri="{FF2B5EF4-FFF2-40B4-BE49-F238E27FC236}">
                <a16:creationId xmlns:a16="http://schemas.microsoft.com/office/drawing/2014/main" id="{6154F1F2-1BD9-44D6-8043-987C1B57C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568450"/>
            <a:ext cx="8351838" cy="3013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Με βάση τις ηλεκτρικές ιδιότητες τα ορυκτά διακρίνονται: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Αγωγοί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καλοί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αγωγοί του ηλεκτρισμού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Μη αγωγοί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κακοί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αγωγοί του ηλεκτρισμού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Ημιαγωγοί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	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ενδιάμεσες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καταστάσεις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>
            <a:extLst>
              <a:ext uri="{FF2B5EF4-FFF2-40B4-BE49-F238E27FC236}">
                <a16:creationId xmlns:a16="http://schemas.microsoft.com/office/drawing/2014/main" id="{C2908E53-57E5-4A9A-BFB4-C57AB1B22A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ΗΛΕΚΤΡΙΚΕΣ ΙΔΙΟΤΗΤΕΣ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7203" name="Rectangle 3">
            <a:extLst>
              <a:ext uri="{FF2B5EF4-FFF2-40B4-BE49-F238E27FC236}">
                <a16:creationId xmlns:a16="http://schemas.microsoft.com/office/drawing/2014/main" id="{6A8457BC-C67A-4AF9-BD60-B981FA39B9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03350"/>
            <a:ext cx="8351838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Οι ηλεκτρικές ιδιότητες των ορυκτών εξαρτώνται από τον τύπο των δεσμών τους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Ορυκτά με καθαρά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μεταλλικό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δεσμό είναι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καλοί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αγωγοί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π.χ. τα φυσικά μέταλλα και μερικά σουλφίδια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Ορυκτά με δεσμό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ιοντικό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ομοιοπολικό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είναι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μη αγωγοί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ή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ημιαγωγοί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Ηλεκτρική αγωγιμότητα - κρυσταλλογραφικές κατευθύνσεις (αιματίτης, γραφίτης)</a:t>
            </a:r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>
            <a:extLst>
              <a:ext uri="{FF2B5EF4-FFF2-40B4-BE49-F238E27FC236}">
                <a16:creationId xmlns:a16="http://schemas.microsoft.com/office/drawing/2014/main" id="{1F05BD70-F59D-4E19-AEEC-2313D7A236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90825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30" name="Line 6">
            <a:extLst>
              <a:ext uri="{FF2B5EF4-FFF2-40B4-BE49-F238E27FC236}">
                <a16:creationId xmlns:a16="http://schemas.microsoft.com/office/drawing/2014/main" id="{FACD9AAC-3653-4D06-80D5-8A47C3B43AF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32363" y="3716338"/>
            <a:ext cx="144462" cy="29527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08233" name="Line 9">
            <a:extLst>
              <a:ext uri="{FF2B5EF4-FFF2-40B4-BE49-F238E27FC236}">
                <a16:creationId xmlns:a16="http://schemas.microsoft.com/office/drawing/2014/main" id="{E2AA0D38-F1DF-49A6-89CD-DB4A7D00C776}"/>
              </a:ext>
            </a:extLst>
          </p:cNvPr>
          <p:cNvSpPr>
            <a:spLocks noChangeShapeType="1"/>
          </p:cNvSpPr>
          <p:nvPr/>
        </p:nvSpPr>
        <p:spPr bwMode="auto">
          <a:xfrm rot="21480000" flipV="1">
            <a:off x="4140200" y="5157788"/>
            <a:ext cx="165576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pic>
        <p:nvPicPr>
          <p:cNvPr id="308228" name="Picture 4">
            <a:extLst>
              <a:ext uri="{FF2B5EF4-FFF2-40B4-BE49-F238E27FC236}">
                <a16:creationId xmlns:a16="http://schemas.microsoft.com/office/drawing/2014/main" id="{EFE49BF0-7722-4599-BA61-9BE822C83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24892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26" name="Rectangle 2">
            <a:extLst>
              <a:ext uri="{FF2B5EF4-FFF2-40B4-BE49-F238E27FC236}">
                <a16:creationId xmlns:a16="http://schemas.microsoft.com/office/drawing/2014/main" id="{CBDE221A-BD1A-4AD0-9036-AA2975365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8227" name="Rectangle 3">
            <a:extLst>
              <a:ext uri="{FF2B5EF4-FFF2-40B4-BE49-F238E27FC236}">
                <a16:creationId xmlns:a16="http://schemas.microsoft.com/office/drawing/2014/main" id="{2E199B2D-D8CB-42BD-8F67-F70EAB3D9A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052513"/>
            <a:ext cx="8351838" cy="403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Ορυκτά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μη αγώγιμα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 με κρυστάλλους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χωρίς κέντρο συμμετρίας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ή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με πολικούς άξονες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μπορούν να ηλεκτρισθούν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με την επίδραση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κατευθυνόμενης πιέσεως</a:t>
            </a:r>
            <a:endParaRPr lang="el-GR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 φαινόμενο καλείται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πιεζοηλεκτρισμός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Χαλαζίας</a:t>
            </a:r>
          </a:p>
        </p:txBody>
      </p:sp>
      <p:sp>
        <p:nvSpPr>
          <p:cNvPr id="308229" name="Text Box 5">
            <a:extLst>
              <a:ext uri="{FF2B5EF4-FFF2-40B4-BE49-F238E27FC236}">
                <a16:creationId xmlns:a16="http://schemas.microsoft.com/office/drawing/2014/main" id="{3BBED472-EC7E-461E-B386-C9F72A7E3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150" y="3335338"/>
            <a:ext cx="498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>
                <a:solidFill>
                  <a:srgbClr val="000000"/>
                </a:solidFill>
              </a:rPr>
              <a:t>Λ</a:t>
            </a:r>
            <a:r>
              <a:rPr lang="el-GR" altLang="el-GR" sz="2000" baseline="30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308231" name="Text Box 7">
            <a:extLst>
              <a:ext uri="{FF2B5EF4-FFF2-40B4-BE49-F238E27FC236}">
                <a16:creationId xmlns:a16="http://schemas.microsoft.com/office/drawing/2014/main" id="{004B216A-ED4C-45DE-AE4E-379B399877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5963" y="4941888"/>
            <a:ext cx="803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l-GR" sz="2000">
                <a:solidFill>
                  <a:srgbClr val="000000"/>
                </a:solidFill>
              </a:rPr>
              <a:t>L</a:t>
            </a:r>
            <a:r>
              <a:rPr lang="en-US" altLang="el-GR" sz="2000" baseline="30000">
                <a:solidFill>
                  <a:srgbClr val="000000"/>
                </a:solidFill>
              </a:rPr>
              <a:t>2</a:t>
            </a:r>
            <a:r>
              <a:rPr lang="el-GR" altLang="el-GR" sz="2000" baseline="-25000">
                <a:solidFill>
                  <a:srgbClr val="000000"/>
                </a:solidFill>
              </a:rPr>
              <a:t>πολ</a:t>
            </a:r>
          </a:p>
        </p:txBody>
      </p:sp>
      <p:sp>
        <p:nvSpPr>
          <p:cNvPr id="308232" name="Oval 8">
            <a:extLst>
              <a:ext uri="{FF2B5EF4-FFF2-40B4-BE49-F238E27FC236}">
                <a16:creationId xmlns:a16="http://schemas.microsoft.com/office/drawing/2014/main" id="{2ED6A434-9EB6-4444-83FA-6DE6E3645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5084763"/>
            <a:ext cx="142875" cy="1428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pic>
        <p:nvPicPr>
          <p:cNvPr id="308239" name="Picture 15">
            <a:extLst>
              <a:ext uri="{FF2B5EF4-FFF2-40B4-BE49-F238E27FC236}">
                <a16:creationId xmlns:a16="http://schemas.microsoft.com/office/drawing/2014/main" id="{A8DA426B-0CC0-4CCA-ABE4-8FC247A2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4" t="6606" r="24423" b="12192"/>
          <a:stretch>
            <a:fillRect/>
          </a:stretch>
        </p:blipFill>
        <p:spPr bwMode="auto">
          <a:xfrm>
            <a:off x="6731000" y="3789363"/>
            <a:ext cx="2211388" cy="23764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9" name="Rectangle 3">
            <a:extLst>
              <a:ext uri="{FF2B5EF4-FFF2-40B4-BE49-F238E27FC236}">
                <a16:creationId xmlns:a16="http://schemas.microsoft.com/office/drawing/2014/main" id="{E192644B-B786-4717-B3D0-3322866F02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ΜΑΓΝΗΤΙΚΕΣ ΙΔΙΟΤΗΤΕΣ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5700" name="Rectangle 4">
            <a:extLst>
              <a:ext uri="{FF2B5EF4-FFF2-40B4-BE49-F238E27FC236}">
                <a16:creationId xmlns:a16="http://schemas.microsoft.com/office/drawing/2014/main" id="{A08E5BE0-0F7A-4E51-874D-7CE665E104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1484313"/>
            <a:ext cx="8351838" cy="3743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Τα ορυκτά όταν βρεθούν σε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μαγνητικό πεδίο</a:t>
            </a:r>
            <a:b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επηρεάζονται κατά διαφορετικό βαθμό,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που εκφράζεται με τη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μαγνητική επιδεκτικότητα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 με βάση αυτήν διακρίνονται σε: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Σιδηρομαγνητικά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Παραμαγνητικά </a:t>
            </a:r>
          </a:p>
          <a:p>
            <a:pPr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Διαμαγνητικά  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FB2A15AE-1AFA-4006-B1A8-121764C025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1299" name="Rectangle 3">
            <a:extLst>
              <a:ext uri="{FF2B5EF4-FFF2-40B4-BE49-F238E27FC236}">
                <a16:creationId xmlns:a16="http://schemas.microsoft.com/office/drawing/2014/main" id="{3F396037-AD4E-4457-BBB9-9C474551D4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92275" y="5876925"/>
            <a:ext cx="5761038" cy="77152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indent="0" algn="ctr"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None/>
              <a:tabLst>
                <a:tab pos="2692400" algn="l"/>
              </a:tabLst>
            </a:pP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Διάταξη </a:t>
            </a: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Si</a:t>
            </a: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 στο χαλαζία</a:t>
            </a:r>
            <a:b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παράλληλα</a:t>
            </a: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στον κύριο άξονα Λ</a:t>
            </a:r>
            <a:r>
              <a:rPr lang="el-GR" altLang="el-GR" sz="2000" baseline="30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endParaRPr lang="el-GR" altLang="el-GR" sz="20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1301" name="Picture 5">
            <a:extLst>
              <a:ext uri="{FF2B5EF4-FFF2-40B4-BE49-F238E27FC236}">
                <a16:creationId xmlns:a16="http://schemas.microsoft.com/office/drawing/2014/main" id="{63A0FEF1-D520-4291-81CC-55CE89DB0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90725"/>
            <a:ext cx="4752975" cy="325596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302" name="Picture 6">
            <a:extLst>
              <a:ext uri="{FF2B5EF4-FFF2-40B4-BE49-F238E27FC236}">
                <a16:creationId xmlns:a16="http://schemas.microsoft.com/office/drawing/2014/main" id="{F3FFDB1A-83B4-43AC-8C14-FC9DC8B49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341438"/>
            <a:ext cx="3500437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303" name="Text Box 7">
            <a:extLst>
              <a:ext uri="{FF2B5EF4-FFF2-40B4-BE49-F238E27FC236}">
                <a16:creationId xmlns:a16="http://schemas.microsoft.com/office/drawing/2014/main" id="{5A3173BC-A4C7-4184-9420-C2113EFBC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2730500"/>
            <a:ext cx="565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>
                <a:solidFill>
                  <a:srgbClr val="FFFFFF"/>
                </a:solidFill>
              </a:rPr>
              <a:t>Λ</a:t>
            </a:r>
            <a:r>
              <a:rPr lang="el-GR" altLang="el-GR" baseline="30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311304" name="Text Box 8">
            <a:extLst>
              <a:ext uri="{FF2B5EF4-FFF2-40B4-BE49-F238E27FC236}">
                <a16:creationId xmlns:a16="http://schemas.microsoft.com/office/drawing/2014/main" id="{3301C11A-7598-4893-9F91-C909D9EEF5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89363"/>
            <a:ext cx="315912" cy="304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el-GR" sz="2000" b="0">
                <a:solidFill>
                  <a:srgbClr val="000000"/>
                </a:solidFill>
              </a:rPr>
              <a:t>Si</a:t>
            </a:r>
            <a:endParaRPr lang="el-GR" altLang="el-GR" sz="2000" b="0" baseline="30000">
              <a:solidFill>
                <a:srgbClr val="000000"/>
              </a:solidFill>
            </a:endParaRPr>
          </a:p>
        </p:txBody>
      </p:sp>
      <p:sp>
        <p:nvSpPr>
          <p:cNvPr id="311305" name="Text Box 9">
            <a:extLst>
              <a:ext uri="{FF2B5EF4-FFF2-40B4-BE49-F238E27FC236}">
                <a16:creationId xmlns:a16="http://schemas.microsoft.com/office/drawing/2014/main" id="{EB6D99FF-E75F-418C-913E-4128CDD6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875" y="4149725"/>
            <a:ext cx="273050" cy="3048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n-US" altLang="el-GR" sz="2000" b="0">
                <a:solidFill>
                  <a:schemeClr val="bg1"/>
                </a:solidFill>
              </a:rPr>
              <a:t>O</a:t>
            </a:r>
            <a:endParaRPr lang="el-GR" altLang="el-GR" sz="2000" b="0" baseline="30000">
              <a:solidFill>
                <a:schemeClr val="bg1"/>
              </a:solidFill>
            </a:endParaRPr>
          </a:p>
        </p:txBody>
      </p:sp>
      <p:sp>
        <p:nvSpPr>
          <p:cNvPr id="311306" name="Text Box 10">
            <a:extLst>
              <a:ext uri="{FF2B5EF4-FFF2-40B4-BE49-F238E27FC236}">
                <a16:creationId xmlns:a16="http://schemas.microsoft.com/office/drawing/2014/main" id="{59308C99-6F6B-46B0-9A2F-78DF9799C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506538"/>
            <a:ext cx="21828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l-GR" altLang="el-GR" b="0">
                <a:solidFill>
                  <a:srgbClr val="000000"/>
                </a:solidFill>
              </a:rPr>
              <a:t>Χαλαζίας </a:t>
            </a:r>
            <a:r>
              <a:rPr lang="en-US" altLang="el-GR" b="0">
                <a:solidFill>
                  <a:srgbClr val="000000"/>
                </a:solidFill>
              </a:rPr>
              <a:t>SiO</a:t>
            </a:r>
            <a:r>
              <a:rPr lang="en-US" altLang="el-GR" b="0" baseline="-25000">
                <a:solidFill>
                  <a:srgbClr val="000000"/>
                </a:solidFill>
              </a:rPr>
              <a:t>2</a:t>
            </a:r>
            <a:endParaRPr lang="el-GR" altLang="el-GR" b="0" baseline="-25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>
            <a:extLst>
              <a:ext uri="{FF2B5EF4-FFF2-40B4-BE49-F238E27FC236}">
                <a16:creationId xmlns:a16="http://schemas.microsoft.com/office/drawing/2014/main" id="{41415C5B-6E0B-42E6-AA08-CB84A92474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2323" name="Rectangle 3">
            <a:extLst>
              <a:ext uri="{FF2B5EF4-FFF2-40B4-BE49-F238E27FC236}">
                <a16:creationId xmlns:a16="http://schemas.microsoft.com/office/drawing/2014/main" id="{DB42268E-A2FE-4A70-B960-4840589F8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8351837" cy="2063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Πίεση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παράλληλα στον πολικό άξονα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δημιουργεί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αντίθετα φορτία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στα δύο άκρα του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Έλξη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παράλληλα στον πολικό άξονα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επιφέρει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αλλαγή του σημείου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στα φορτία</a:t>
            </a:r>
          </a:p>
        </p:txBody>
      </p:sp>
      <p:pic>
        <p:nvPicPr>
          <p:cNvPr id="312325" name="Picture 5">
            <a:extLst>
              <a:ext uri="{FF2B5EF4-FFF2-40B4-BE49-F238E27FC236}">
                <a16:creationId xmlns:a16="http://schemas.microsoft.com/office/drawing/2014/main" id="{6A83EAE8-30FB-463A-A6E2-9434D4BC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973"/>
          <a:stretch>
            <a:fillRect/>
          </a:stretch>
        </p:blipFill>
        <p:spPr bwMode="auto">
          <a:xfrm>
            <a:off x="576263" y="3643313"/>
            <a:ext cx="771525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3" name="Rectangle 5">
            <a:extLst>
              <a:ext uri="{FF2B5EF4-FFF2-40B4-BE49-F238E27FC236}">
                <a16:creationId xmlns:a16="http://schemas.microsoft.com/office/drawing/2014/main" id="{FB6B687F-EF9A-4F91-A637-EBBC43F51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09254" name="Rectangle 6">
            <a:extLst>
              <a:ext uri="{FF2B5EF4-FFF2-40B4-BE49-F238E27FC236}">
                <a16:creationId xmlns:a16="http://schemas.microsoft.com/office/drawing/2014/main" id="{CA7454EA-A35D-4441-A1E7-DF8E0609E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351837" cy="493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Αποκοπή πλακιδίων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κάθετα στον πολικό άξονα</a:t>
            </a:r>
          </a:p>
        </p:txBody>
      </p:sp>
      <p:pic>
        <p:nvPicPr>
          <p:cNvPr id="309262" name="Picture 14">
            <a:extLst>
              <a:ext uri="{FF2B5EF4-FFF2-40B4-BE49-F238E27FC236}">
                <a16:creationId xmlns:a16="http://schemas.microsoft.com/office/drawing/2014/main" id="{9F3D8543-20AF-4D29-A2D2-58B87A613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1989138"/>
            <a:ext cx="2590800" cy="453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64" name="Picture 16">
            <a:hlinkClick r:id="rId3"/>
            <a:extLst>
              <a:ext uri="{FF2B5EF4-FFF2-40B4-BE49-F238E27FC236}">
                <a16:creationId xmlns:a16="http://schemas.microsoft.com/office/drawing/2014/main" id="{22DADE42-A788-433B-A49B-26F326EA1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708275"/>
            <a:ext cx="2755900" cy="31686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65" name="Picture 17">
            <a:hlinkClick r:id="rId5"/>
            <a:extLst>
              <a:ext uri="{FF2B5EF4-FFF2-40B4-BE49-F238E27FC236}">
                <a16:creationId xmlns:a16="http://schemas.microsoft.com/office/drawing/2014/main" id="{C0E59667-D9B0-4544-AE21-17CFE6E38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37" r="27238"/>
          <a:stretch>
            <a:fillRect/>
          </a:stretch>
        </p:blipFill>
        <p:spPr bwMode="auto">
          <a:xfrm>
            <a:off x="538163" y="2997200"/>
            <a:ext cx="1873250" cy="275431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>
            <a:extLst>
              <a:ext uri="{FF2B5EF4-FFF2-40B4-BE49-F238E27FC236}">
                <a16:creationId xmlns:a16="http://schemas.microsoft.com/office/drawing/2014/main" id="{BBE665B5-999F-49AF-A986-9B25728FD0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3347" name="Rectangle 3">
            <a:extLst>
              <a:ext uri="{FF2B5EF4-FFF2-40B4-BE49-F238E27FC236}">
                <a16:creationId xmlns:a16="http://schemas.microsoft.com/office/drawing/2014/main" id="{41C2461B-2CF4-466F-A1F9-B7C7D77884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35113"/>
            <a:ext cx="8351837" cy="2830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 φαινόμενο είναι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αντιστρεπτό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Πίεση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και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έλξη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στον κρύσταλλο</a:t>
            </a:r>
            <a:b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παράγει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ηλεκτρικό πεδίο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Ηλεκτρικό πεδίο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στον κρύσταλλο</a:t>
            </a:r>
            <a:b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παράγει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συστολή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διαστολή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του κρυστάλλου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Rectangle 3">
            <a:extLst>
              <a:ext uri="{FF2B5EF4-FFF2-40B4-BE49-F238E27FC236}">
                <a16:creationId xmlns:a16="http://schemas.microsoft.com/office/drawing/2014/main" id="{0AA01C3A-FEC0-4A5B-BB30-801A7BDD95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8468" name="Picture 4">
            <a:extLst>
              <a:ext uri="{FF2B5EF4-FFF2-40B4-BE49-F238E27FC236}">
                <a16:creationId xmlns:a16="http://schemas.microsoft.com/office/drawing/2014/main" id="{DEFF79AE-BB52-4533-BC67-FC4EB12AC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50" t="5605" r="2110" b="5605"/>
          <a:stretch>
            <a:fillRect/>
          </a:stretch>
        </p:blipFill>
        <p:spPr bwMode="auto">
          <a:xfrm>
            <a:off x="1476375" y="1773238"/>
            <a:ext cx="11668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69" name="Picture 5">
            <a:extLst>
              <a:ext uri="{FF2B5EF4-FFF2-40B4-BE49-F238E27FC236}">
                <a16:creationId xmlns:a16="http://schemas.microsoft.com/office/drawing/2014/main" id="{73DBF3EE-A744-48F4-843E-DEA9A846D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" t="1184" r="72195" b="1184"/>
          <a:stretch>
            <a:fillRect/>
          </a:stretch>
        </p:blipFill>
        <p:spPr bwMode="auto">
          <a:xfrm>
            <a:off x="7596188" y="1773238"/>
            <a:ext cx="1416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70" name="Picture 6">
            <a:extLst>
              <a:ext uri="{FF2B5EF4-FFF2-40B4-BE49-F238E27FC236}">
                <a16:creationId xmlns:a16="http://schemas.microsoft.com/office/drawing/2014/main" id="{67BB7042-D230-4B1A-854C-53BA7D25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80" t="5605" r="37196" b="5605"/>
          <a:stretch>
            <a:fillRect/>
          </a:stretch>
        </p:blipFill>
        <p:spPr bwMode="auto">
          <a:xfrm>
            <a:off x="252413" y="1773238"/>
            <a:ext cx="127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71" name="Picture 7">
            <a:extLst>
              <a:ext uri="{FF2B5EF4-FFF2-40B4-BE49-F238E27FC236}">
                <a16:creationId xmlns:a16="http://schemas.microsoft.com/office/drawing/2014/main" id="{B5E4BE20-CC58-4E81-8F8C-1584F29CC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" t="5605" r="74307" b="5605"/>
          <a:stretch>
            <a:fillRect/>
          </a:stretch>
        </p:blipFill>
        <p:spPr bwMode="auto">
          <a:xfrm>
            <a:off x="2627313" y="1773238"/>
            <a:ext cx="12700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72" name="Picture 8">
            <a:extLst>
              <a:ext uri="{FF2B5EF4-FFF2-40B4-BE49-F238E27FC236}">
                <a16:creationId xmlns:a16="http://schemas.microsoft.com/office/drawing/2014/main" id="{20FC8290-7F88-4C22-8D14-F6383E790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1" t="1184" r="35887" b="1184"/>
          <a:stretch>
            <a:fillRect/>
          </a:stretch>
        </p:blipFill>
        <p:spPr bwMode="auto">
          <a:xfrm>
            <a:off x="4932363" y="1773238"/>
            <a:ext cx="14144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73" name="Picture 9">
            <a:extLst>
              <a:ext uri="{FF2B5EF4-FFF2-40B4-BE49-F238E27FC236}">
                <a16:creationId xmlns:a16="http://schemas.microsoft.com/office/drawing/2014/main" id="{00E845B9-670A-4C7B-98F8-664731B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8" t="1184" r="423" b="1184"/>
          <a:stretch>
            <a:fillRect/>
          </a:stretch>
        </p:blipFill>
        <p:spPr bwMode="auto">
          <a:xfrm>
            <a:off x="6300788" y="1773238"/>
            <a:ext cx="1355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8475" name="Picture 11">
            <a:extLst>
              <a:ext uri="{FF2B5EF4-FFF2-40B4-BE49-F238E27FC236}">
                <a16:creationId xmlns:a16="http://schemas.microsoft.com/office/drawing/2014/main" id="{D58E6AFF-85B1-44CE-BC24-55E39DDDB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9"/>
          <a:stretch>
            <a:fillRect/>
          </a:stretch>
        </p:blipFill>
        <p:spPr bwMode="auto">
          <a:xfrm>
            <a:off x="971550" y="3933825"/>
            <a:ext cx="17557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8476" name="Picture 12">
            <a:extLst>
              <a:ext uri="{FF2B5EF4-FFF2-40B4-BE49-F238E27FC236}">
                <a16:creationId xmlns:a16="http://schemas.microsoft.com/office/drawing/2014/main" id="{72BF9E94-23B4-491B-9DBE-DB505E236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56" r="68365"/>
          <a:stretch>
            <a:fillRect/>
          </a:stretch>
        </p:blipFill>
        <p:spPr bwMode="auto">
          <a:xfrm>
            <a:off x="5940425" y="3933825"/>
            <a:ext cx="1871663" cy="287972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18477" name="Picture 13">
            <a:extLst>
              <a:ext uri="{FF2B5EF4-FFF2-40B4-BE49-F238E27FC236}">
                <a16:creationId xmlns:a16="http://schemas.microsoft.com/office/drawing/2014/main" id="{607C8A76-2F7C-4ABA-AD2C-87F6948D2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7" r="34006"/>
          <a:stretch>
            <a:fillRect/>
          </a:stretch>
        </p:blipFill>
        <p:spPr bwMode="auto">
          <a:xfrm>
            <a:off x="2698750" y="3933825"/>
            <a:ext cx="1730375" cy="287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8479" name="Text Box 15">
            <a:extLst>
              <a:ext uri="{FF2B5EF4-FFF2-40B4-BE49-F238E27FC236}">
                <a16:creationId xmlns:a16="http://schemas.microsoft.com/office/drawing/2014/main" id="{A05582DF-DB7C-4984-9E4B-BA48A4501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475" y="4078288"/>
            <a:ext cx="1809750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ηλεκτρικό πεδίο</a:t>
            </a:r>
          </a:p>
        </p:txBody>
      </p:sp>
      <p:sp>
        <p:nvSpPr>
          <p:cNvPr id="318480" name="Text Box 16">
            <a:extLst>
              <a:ext uri="{FF2B5EF4-FFF2-40B4-BE49-F238E27FC236}">
                <a16:creationId xmlns:a16="http://schemas.microsoft.com/office/drawing/2014/main" id="{52BD3BD2-ECF2-4339-A8E2-1A0C155B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4078288"/>
            <a:ext cx="1439863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πίεση</a:t>
            </a:r>
          </a:p>
        </p:txBody>
      </p:sp>
      <p:sp>
        <p:nvSpPr>
          <p:cNvPr id="318481" name="Text Box 17">
            <a:extLst>
              <a:ext uri="{FF2B5EF4-FFF2-40B4-BE49-F238E27FC236}">
                <a16:creationId xmlns:a16="http://schemas.microsoft.com/office/drawing/2014/main" id="{483B499C-D59F-4356-ABC4-3A4614D02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8300" y="4078288"/>
            <a:ext cx="1158875" cy="27463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έλξη</a:t>
            </a:r>
          </a:p>
        </p:txBody>
      </p:sp>
      <p:sp>
        <p:nvSpPr>
          <p:cNvPr id="318482" name="AutoShape 18">
            <a:extLst>
              <a:ext uri="{FF2B5EF4-FFF2-40B4-BE49-F238E27FC236}">
                <a16:creationId xmlns:a16="http://schemas.microsoft.com/office/drawing/2014/main" id="{6A57A037-A217-4524-A64F-7A346CAF1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738" y="2419350"/>
            <a:ext cx="792162" cy="504825"/>
          </a:xfrm>
          <a:prstGeom prst="leftRightArrow">
            <a:avLst>
              <a:gd name="adj1" fmla="val 50000"/>
              <a:gd name="adj2" fmla="val 3138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318487" name="Text Box 23">
            <a:extLst>
              <a:ext uri="{FF2B5EF4-FFF2-40B4-BE49-F238E27FC236}">
                <a16:creationId xmlns:a16="http://schemas.microsoft.com/office/drawing/2014/main" id="{CADC83FF-25D1-4068-BAAE-E216116C4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588" y="1182688"/>
            <a:ext cx="6837362" cy="36512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/>
          <a:p>
            <a:pPr algn="ctr"/>
            <a:r>
              <a:rPr lang="el-GR" altLang="el-GR">
                <a:solidFill>
                  <a:srgbClr val="000000"/>
                </a:solidFill>
              </a:rPr>
              <a:t>Συστολή - Διαστολή </a:t>
            </a:r>
            <a:r>
              <a:rPr lang="el-GR" altLang="el-GR">
                <a:solidFill>
                  <a:srgbClr val="000000"/>
                </a:solidFill>
                <a:sym typeface="Wingdings" panose="05000000000000000000" pitchFamily="2" charset="2"/>
              </a:rPr>
              <a:t></a:t>
            </a:r>
            <a:r>
              <a:rPr lang="el-GR" altLang="el-GR">
                <a:solidFill>
                  <a:srgbClr val="000000"/>
                </a:solidFill>
              </a:rPr>
              <a:t> Ηλεκτρικό πεδίο</a:t>
            </a:r>
          </a:p>
        </p:txBody>
      </p:sp>
      <p:sp>
        <p:nvSpPr>
          <p:cNvPr id="318489" name="AutoShape 25">
            <a:extLst>
              <a:ext uri="{FF2B5EF4-FFF2-40B4-BE49-F238E27FC236}">
                <a16:creationId xmlns:a16="http://schemas.microsoft.com/office/drawing/2014/main" id="{6DB07158-78BC-4F10-B2FF-6D328625A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5157788"/>
            <a:ext cx="792163" cy="504825"/>
          </a:xfrm>
          <a:prstGeom prst="leftRightArrow">
            <a:avLst>
              <a:gd name="adj1" fmla="val 50000"/>
              <a:gd name="adj2" fmla="val 3138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l-GR"/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>
            <a:extLst>
              <a:ext uri="{FF2B5EF4-FFF2-40B4-BE49-F238E27FC236}">
                <a16:creationId xmlns:a16="http://schemas.microsoft.com/office/drawing/2014/main" id="{9EA2CA5D-EDF8-4840-8D7D-1B7CE8864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4A2529F8-C422-4538-BA93-6781A8F88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8351837" cy="32686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Ανακαλύφτηκε το 1880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από τους αδελφούς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Πιερ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και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Ζακ Κιουρί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Τουρμαλίνης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Χαλαζίας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Τοπάζιο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Ζάχαρη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Άλας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Seignette</a:t>
            </a:r>
            <a:endParaRPr lang="el-GR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315397" name="Picture 5">
            <a:hlinkClick r:id="rId2" tooltip="Pierrecurie2.jpg"/>
            <a:extLst>
              <a:ext uri="{FF2B5EF4-FFF2-40B4-BE49-F238E27FC236}">
                <a16:creationId xmlns:a16="http://schemas.microsoft.com/office/drawing/2014/main" id="{68AF979C-9137-4F64-B5AE-E1D28BFA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420938"/>
            <a:ext cx="3109913" cy="403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>
            <a:extLst>
              <a:ext uri="{FF2B5EF4-FFF2-40B4-BE49-F238E27FC236}">
                <a16:creationId xmlns:a16="http://schemas.microsoft.com/office/drawing/2014/main" id="{897FD4BA-C27C-4A17-A863-09DDFB34A1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0515" name="Rectangle 3">
            <a:extLst>
              <a:ext uri="{FF2B5EF4-FFF2-40B4-BE49-F238E27FC236}">
                <a16:creationId xmlns:a16="http://schemas.microsoft.com/office/drawing/2014/main" id="{A35C39AE-4892-4EE3-9A4E-0E113A2E9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6725" y="1509713"/>
            <a:ext cx="3168650" cy="42910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None/>
              <a:tabLst>
                <a:tab pos="2692400" algn="l"/>
              </a:tabLst>
            </a:pPr>
            <a:r>
              <a:rPr lang="el-GR" altLang="el-GR" sz="2400" b="1" u="sng">
                <a:solidFill>
                  <a:srgbClr val="000000"/>
                </a:solidFill>
                <a:latin typeface="Verdana" panose="020B0604030504040204" pitchFamily="34" charset="0"/>
              </a:rPr>
              <a:t>Φυσικές ουσίες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Χαλαζίας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Μπερλινίτης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Ζάχαρη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Τουρμαλίνης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Τοπάζιο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Άλας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Seignette</a:t>
            </a:r>
            <a:endParaRPr lang="el-GR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Οστά (απατίτης)</a:t>
            </a:r>
          </a:p>
        </p:txBody>
      </p:sp>
      <p:sp>
        <p:nvSpPr>
          <p:cNvPr id="320516" name="Rectangle 4">
            <a:extLst>
              <a:ext uri="{FF2B5EF4-FFF2-40B4-BE49-F238E27FC236}">
                <a16:creationId xmlns:a16="http://schemas.microsoft.com/office/drawing/2014/main" id="{05092C44-3915-45D7-856C-CDD2F4D48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538" y="1484313"/>
            <a:ext cx="4537075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SzPct val="80000"/>
              <a:buBlip>
                <a:blip r:embed="rId2"/>
              </a:buBlip>
              <a:tabLst>
                <a:tab pos="2692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tabLst>
                <a:tab pos="2692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l"/>
              <a:tabLst>
                <a:tab pos="2692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l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•"/>
              <a:tabLst>
                <a:tab pos="2692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l-GR" altLang="el-GR" sz="2400" u="sng">
                <a:solidFill>
                  <a:srgbClr val="000000"/>
                </a:solidFill>
                <a:latin typeface="Verdana" panose="020B0604030504040204" pitchFamily="34" charset="0"/>
              </a:rPr>
              <a:t>Τεχνητοί κρύσταλλοι και κεραμικά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GaPO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La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Ga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14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(ανάλογη δομή με χαλαζία)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Pb(ZrTi)O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 </a:t>
            </a:r>
            <a:r>
              <a:rPr lang="el-GR" altLang="el-GR" sz="1800" b="0">
                <a:solidFill>
                  <a:srgbClr val="000000"/>
                </a:solidFill>
                <a:latin typeface="Verdana" panose="020B0604030504040204" pitchFamily="34" charset="0"/>
              </a:rPr>
              <a:t>(το πιο συνηθισμένο κεραμικό)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BaTiO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PbTiO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KNbO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LiNbO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LiTaO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NaxWO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3 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Ba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NaNb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15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, Pb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KNb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5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0" baseline="-25000">
                <a:solidFill>
                  <a:srgbClr val="000000"/>
                </a:solidFill>
                <a:latin typeface="Verdana" panose="020B0604030504040204" pitchFamily="34" charset="0"/>
              </a:rPr>
              <a:t>15</a:t>
            </a:r>
            <a:r>
              <a:rPr lang="el-GR" altLang="el-GR" sz="2400" b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>
            <a:extLst>
              <a:ext uri="{FF2B5EF4-FFF2-40B4-BE49-F238E27FC236}">
                <a16:creationId xmlns:a16="http://schemas.microsoft.com/office/drawing/2014/main" id="{8C07CE12-5B64-4898-AEDA-39E252503C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19491" name="Rectangle 3">
            <a:extLst>
              <a:ext uri="{FF2B5EF4-FFF2-40B4-BE49-F238E27FC236}">
                <a16:creationId xmlns:a16="http://schemas.microsoft.com/office/drawing/2014/main" id="{68533B12-84F9-4A4D-B58C-8F4435DE6C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196975"/>
            <a:ext cx="8351837" cy="5362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40000"/>
              </a:spcBef>
              <a:buFont typeface="Wingdings" panose="05000000000000000000" pitchFamily="2" charset="2"/>
              <a:buNone/>
              <a:tabLst>
                <a:tab pos="2692400" algn="l"/>
              </a:tabLst>
            </a:pPr>
            <a:r>
              <a:rPr lang="el-GR" altLang="el-GR" sz="2400" b="1" u="sng">
                <a:solidFill>
                  <a:srgbClr val="000000"/>
                </a:solidFill>
                <a:latin typeface="Verdana" panose="020B0604030504040204" pitchFamily="34" charset="0"/>
              </a:rPr>
              <a:t>Εφαρμογές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Παραγωγή υψηλής τάσης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Αισθητήρες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(sonar, </a:t>
            </a:r>
            <a:r>
              <a:rPr lang="el-GR" altLang="el-GR" sz="2000">
                <a:solidFill>
                  <a:srgbClr val="000000"/>
                </a:solidFill>
                <a:latin typeface="Verdana" panose="020B0604030504040204" pitchFamily="34" charset="0"/>
              </a:rPr>
              <a:t>μικρόφωνα, κιθάρες, υπέρηχοι, κεφαλές πικάπ)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Ηχεία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Πιεζοηλεκτρικοί κινητήρες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Εκτυπωτές 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inkjet</a:t>
            </a:r>
          </a:p>
          <a:p>
            <a:pPr>
              <a:spcBef>
                <a:spcPct val="4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Έλεγχος συχνότητας (Χαλαζίας)</a:t>
            </a:r>
          </a:p>
          <a:p>
            <a:pPr lvl="1">
              <a:spcBef>
                <a:spcPct val="4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Ηλεκτρονικά ρολόγια</a:t>
            </a:r>
          </a:p>
          <a:p>
            <a:pPr lvl="1">
              <a:spcBef>
                <a:spcPct val="4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Ηλεκτρονικά κυκλώματα</a:t>
            </a:r>
          </a:p>
          <a:p>
            <a:pPr lvl="1">
              <a:spcBef>
                <a:spcPct val="40000"/>
              </a:spcBef>
              <a:buClr>
                <a:srgbClr val="000000"/>
              </a:buClr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Ραδιοφωνικοί πομποί – δέκτες, κομπιούτερ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>
            <a:extLst>
              <a:ext uri="{FF2B5EF4-FFF2-40B4-BE49-F238E27FC236}">
                <a16:creationId xmlns:a16="http://schemas.microsoft.com/office/drawing/2014/main" id="{9412FD2A-F167-4D91-AFB5-6AC74BD6C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1539" name="Rectangle 3">
            <a:extLst>
              <a:ext uri="{FF2B5EF4-FFF2-40B4-BE49-F238E27FC236}">
                <a16:creationId xmlns:a16="http://schemas.microsoft.com/office/drawing/2014/main" id="{E13D58D0-079D-4CE9-9C4E-0BF2076505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6121400" cy="323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Ηλεκτρονικά ρολόγια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Συχνότητα χαλαζία = 32.768 Hz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Σταθερή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Ανεξάρτητη από θερμοκρασία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Ένα κοινό ρολόι χάνει 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&lt; 0.5 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sec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τη μέρα </a:t>
            </a:r>
          </a:p>
        </p:txBody>
      </p:sp>
      <p:pic>
        <p:nvPicPr>
          <p:cNvPr id="321542" name="Picture 6">
            <a:extLst>
              <a:ext uri="{FF2B5EF4-FFF2-40B4-BE49-F238E27FC236}">
                <a16:creationId xmlns:a16="http://schemas.microsoft.com/office/drawing/2014/main" id="{CF6B9A2F-6170-433A-A47D-C281FE445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 b="9192"/>
          <a:stretch>
            <a:fillRect/>
          </a:stretch>
        </p:blipFill>
        <p:spPr bwMode="auto">
          <a:xfrm>
            <a:off x="6877050" y="3141663"/>
            <a:ext cx="2087563" cy="35290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1543" name="Picture 7">
            <a:extLst>
              <a:ext uri="{FF2B5EF4-FFF2-40B4-BE49-F238E27FC236}">
                <a16:creationId xmlns:a16="http://schemas.microsoft.com/office/drawing/2014/main" id="{D9443662-D81C-4BC6-B462-59C84190F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4557713"/>
            <a:ext cx="2886075" cy="21113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1544" name="Text Box 8">
            <a:extLst>
              <a:ext uri="{FF2B5EF4-FFF2-40B4-BE49-F238E27FC236}">
                <a16:creationId xmlns:a16="http://schemas.microsoft.com/office/drawing/2014/main" id="{458B391C-1510-4DB1-ACD7-41FEDAF64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6092825"/>
            <a:ext cx="29575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l-GR" altLang="el-GR" sz="1600" b="0">
                <a:solidFill>
                  <a:srgbClr val="000000"/>
                </a:solidFill>
              </a:rPr>
              <a:t>Το πρώτο ρολόι χειρός </a:t>
            </a:r>
            <a:br>
              <a:rPr lang="el-GR" altLang="el-GR" sz="1600" b="0">
                <a:solidFill>
                  <a:srgbClr val="000000"/>
                </a:solidFill>
              </a:rPr>
            </a:br>
            <a:r>
              <a:rPr lang="el-GR" altLang="el-GR" sz="1600" b="0">
                <a:solidFill>
                  <a:srgbClr val="000000"/>
                </a:solidFill>
              </a:rPr>
              <a:t>Seiko Quartz-Astron 35SQ </a:t>
            </a:r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>
            <a:extLst>
              <a:ext uri="{FF2B5EF4-FFF2-40B4-BE49-F238E27FC236}">
                <a16:creationId xmlns:a16="http://schemas.microsoft.com/office/drawing/2014/main" id="{E3B1C3C6-A0AD-4322-B4C9-7E9FDDD40B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ΠΙΕΖΟΗΛΕΚΤΡΙΣΜΟΣ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2563" name="Rectangle 3">
            <a:extLst>
              <a:ext uri="{FF2B5EF4-FFF2-40B4-BE49-F238E27FC236}">
                <a16:creationId xmlns:a16="http://schemas.microsoft.com/office/drawing/2014/main" id="{0B34FEC5-1768-4829-BF0F-C006F63C1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6121400" cy="147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Τουρμαλίνης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Μέτρηση πίεσης </a:t>
            </a:r>
            <a:b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της έκρηξης ατομικής βόμβας</a:t>
            </a:r>
          </a:p>
        </p:txBody>
      </p:sp>
      <p:sp>
        <p:nvSpPr>
          <p:cNvPr id="322566" name="Text Box 6">
            <a:extLst>
              <a:ext uri="{FF2B5EF4-FFF2-40B4-BE49-F238E27FC236}">
                <a16:creationId xmlns:a16="http://schemas.microsoft.com/office/drawing/2014/main" id="{FF93078D-1A43-4D84-A255-756654292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50" y="6161088"/>
            <a:ext cx="3732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l-GR" altLang="el-GR" sz="1600" b="0">
                <a:solidFill>
                  <a:srgbClr val="000000"/>
                </a:solidFill>
              </a:rPr>
              <a:t>Πρώτη δοκιμή ατομικής βόμβας</a:t>
            </a:r>
            <a:br>
              <a:rPr lang="el-GR" altLang="el-GR" sz="1600" b="0">
                <a:solidFill>
                  <a:srgbClr val="000000"/>
                </a:solidFill>
              </a:rPr>
            </a:br>
            <a:r>
              <a:rPr lang="el-GR" altLang="el-GR" sz="1600" b="0">
                <a:solidFill>
                  <a:srgbClr val="000000"/>
                </a:solidFill>
              </a:rPr>
              <a:t>Νέο Μεξικό, ΗΠΑ</a:t>
            </a:r>
            <a:r>
              <a:rPr lang="en-US" altLang="el-GR" sz="1600" b="0">
                <a:solidFill>
                  <a:srgbClr val="000000"/>
                </a:solidFill>
              </a:rPr>
              <a:t>, </a:t>
            </a:r>
            <a:r>
              <a:rPr lang="el-GR" altLang="el-GR" sz="1600" b="0">
                <a:solidFill>
                  <a:srgbClr val="000000"/>
                </a:solidFill>
              </a:rPr>
              <a:t>16 Ιουλίου</a:t>
            </a:r>
            <a:r>
              <a:rPr lang="en-US" altLang="el-GR" sz="1600" b="0">
                <a:solidFill>
                  <a:srgbClr val="000000"/>
                </a:solidFill>
              </a:rPr>
              <a:t> 1945</a:t>
            </a:r>
            <a:endParaRPr lang="el-GR" altLang="el-GR" sz="1600" b="0">
              <a:solidFill>
                <a:srgbClr val="000000"/>
              </a:solidFill>
            </a:endParaRPr>
          </a:p>
        </p:txBody>
      </p:sp>
      <p:pic>
        <p:nvPicPr>
          <p:cNvPr id="322567" name="Picture 7">
            <a:extLst>
              <a:ext uri="{FF2B5EF4-FFF2-40B4-BE49-F238E27FC236}">
                <a16:creationId xmlns:a16="http://schemas.microsoft.com/office/drawing/2014/main" id="{7164FC12-FF5B-4E5F-8396-2947757A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357563"/>
            <a:ext cx="4213225" cy="338613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ACB12425-0886-4695-A534-1A997570E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Σιδηρομαγνητικά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A2D274CD-E863-47C4-A66B-4A10C1C10E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33488"/>
            <a:ext cx="8785225" cy="4802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Μεγάλη μαγνητική επιδεκτικότητα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Έλκονται ισχυρά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από μαγνητικό πεδίο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Λίγα φυσικά ορυκτά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αγνητίτης Fe</a:t>
            </a:r>
            <a:r>
              <a:rPr lang="el-GR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αγνητοπυρίτης F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eS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αγκεμίτης γ-Fe</a:t>
            </a:r>
            <a:r>
              <a:rPr lang="el-GR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(πολύμορφο του αιματίτη)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Οι κοινοί μαγνήτες δεν είναι φυσικοί.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Είναι κράματα τα οποία έχουν υποβληθεί σε ισχυρό μαγνητικό πεδίο.</a:t>
            </a:r>
          </a:p>
        </p:txBody>
      </p:sp>
      <p:pic>
        <p:nvPicPr>
          <p:cNvPr id="286724" name="Picture 4">
            <a:extLst>
              <a:ext uri="{FF2B5EF4-FFF2-40B4-BE49-F238E27FC236}">
                <a16:creationId xmlns:a16="http://schemas.microsoft.com/office/drawing/2014/main" id="{619B7CDB-3E13-465D-80C7-6E223ECB1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6" r="29417" b="17073"/>
          <a:stretch>
            <a:fillRect/>
          </a:stretch>
        </p:blipFill>
        <p:spPr bwMode="auto">
          <a:xfrm>
            <a:off x="7235825" y="2708275"/>
            <a:ext cx="1152525" cy="12001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42" name="Picture 14">
            <a:extLst>
              <a:ext uri="{FF2B5EF4-FFF2-40B4-BE49-F238E27FC236}">
                <a16:creationId xmlns:a16="http://schemas.microsoft.com/office/drawing/2014/main" id="{3FA55B0E-08D8-4D7C-BF9C-64D59B1BA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>
            <a:fillRect/>
          </a:stretch>
        </p:blipFill>
        <p:spPr bwMode="auto">
          <a:xfrm>
            <a:off x="762000" y="860425"/>
            <a:ext cx="7620000" cy="494506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CE37836B-3B44-4790-B0DC-4426DBA2AFD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790825"/>
            <a:ext cx="7772400" cy="1143000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l-GR" altLang="el-GR" b="1">
                <a:solidFill>
                  <a:srgbClr val="000000"/>
                </a:solidFill>
                <a:latin typeface="Verdana" panose="020B0604030504040204" pitchFamily="34" charset="0"/>
              </a:rPr>
              <a:t>ΠΥΡΟΗΛΕΚΤΡΙΣΜΟΣ</a:t>
            </a: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9" name="Line 7">
            <a:extLst>
              <a:ext uri="{FF2B5EF4-FFF2-40B4-BE49-F238E27FC236}">
                <a16:creationId xmlns:a16="http://schemas.microsoft.com/office/drawing/2014/main" id="{A43BFA8A-BD48-4D40-AC8B-3F5DB8918C1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7900" y="3357563"/>
            <a:ext cx="0" cy="31670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325634" name="Rectangle 2">
            <a:extLst>
              <a:ext uri="{FF2B5EF4-FFF2-40B4-BE49-F238E27FC236}">
                <a16:creationId xmlns:a16="http://schemas.microsoft.com/office/drawing/2014/main" id="{33160CE9-0FB0-47D4-8706-48F36D35AA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ΠΥΡΟΗΛΕΚΤΡΙΣΜΟΣ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5635" name="Rectangle 3">
            <a:extLst>
              <a:ext uri="{FF2B5EF4-FFF2-40B4-BE49-F238E27FC236}">
                <a16:creationId xmlns:a16="http://schemas.microsoft.com/office/drawing/2014/main" id="{25739440-F4EA-4D68-9A0E-6753EA3EE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8208962" cy="1662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Θέρμανση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στα άκρα του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πολικού άξονα</a:t>
            </a:r>
            <a:endParaRPr lang="en-US" altLang="el-GR" sz="24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Εμφάνιση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ηλεκτρικών φορτίων</a:t>
            </a:r>
          </a:p>
          <a:p>
            <a:pPr>
              <a:lnSpc>
                <a:spcPct val="110000"/>
              </a:lnSpc>
              <a:spcBef>
                <a:spcPct val="5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Τουρμαλίνης</a:t>
            </a:r>
          </a:p>
        </p:txBody>
      </p:sp>
      <p:pic>
        <p:nvPicPr>
          <p:cNvPr id="325638" name="Picture 6">
            <a:extLst>
              <a:ext uri="{FF2B5EF4-FFF2-40B4-BE49-F238E27FC236}">
                <a16:creationId xmlns:a16="http://schemas.microsoft.com/office/drawing/2014/main" id="{1AD9A9ED-07FB-49C4-9C2D-0F59B1247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357563"/>
            <a:ext cx="2765425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5640" name="Text Box 8">
            <a:extLst>
              <a:ext uri="{FF2B5EF4-FFF2-40B4-BE49-F238E27FC236}">
                <a16:creationId xmlns:a16="http://schemas.microsoft.com/office/drawing/2014/main" id="{E52C52E1-DDA2-4CB5-B61D-F8EE7E335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8" y="2924175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2000">
                <a:solidFill>
                  <a:srgbClr val="000000"/>
                </a:solidFill>
              </a:rPr>
              <a:t>Λ</a:t>
            </a:r>
            <a:r>
              <a:rPr lang="el-GR" altLang="el-GR" sz="2000" baseline="30000">
                <a:solidFill>
                  <a:srgbClr val="000000"/>
                </a:solidFill>
              </a:rPr>
              <a:t>3</a:t>
            </a:r>
            <a:r>
              <a:rPr lang="el-GR" altLang="el-GR" sz="2000" baseline="-25000">
                <a:solidFill>
                  <a:srgbClr val="000000"/>
                </a:solidFill>
              </a:rPr>
              <a:t>πολ</a:t>
            </a:r>
          </a:p>
        </p:txBody>
      </p:sp>
      <p:pic>
        <p:nvPicPr>
          <p:cNvPr id="325642" name="Picture 10">
            <a:extLst>
              <a:ext uri="{FF2B5EF4-FFF2-40B4-BE49-F238E27FC236}">
                <a16:creationId xmlns:a16="http://schemas.microsoft.com/office/drawing/2014/main" id="{18C232DE-3AE5-4700-BE97-BFD493AFC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1" t="12192" r="11433" b="30402"/>
          <a:stretch>
            <a:fillRect/>
          </a:stretch>
        </p:blipFill>
        <p:spPr bwMode="auto">
          <a:xfrm>
            <a:off x="6372225" y="3716338"/>
            <a:ext cx="2520950" cy="295275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>
            <a:extLst>
              <a:ext uri="{FF2B5EF4-FFF2-40B4-BE49-F238E27FC236}">
                <a16:creationId xmlns:a16="http://schemas.microsoft.com/office/drawing/2014/main" id="{934CEC87-2AF2-416E-9D76-CC2EB3D4D1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ΠΥΡΟΗΛΕΚΤΡΙΣΜΟΣ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326659" name="Rectangle 3">
            <a:extLst>
              <a:ext uri="{FF2B5EF4-FFF2-40B4-BE49-F238E27FC236}">
                <a16:creationId xmlns:a16="http://schemas.microsoft.com/office/drawing/2014/main" id="{5EBA3A9F-4A3C-4BBE-B899-A2F0A2F1C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293813"/>
            <a:ext cx="7416800" cy="4035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Σκόνη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θείου 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S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(-)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και 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μινίου 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Pb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4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l-GR" altLang="el-GR" sz="2400" b="1">
                <a:solidFill>
                  <a:srgbClr val="000000"/>
                </a:solidFill>
                <a:latin typeface="Verdana" panose="020B0604030504040204" pitchFamily="34" charset="0"/>
              </a:rPr>
              <a:t>(+)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Πρωτογενής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πυροηλεκτρισμός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ένας πολικός άξονας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(τουρμαλίνης)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  <a:tabLst>
                <a:tab pos="2692400" algn="l"/>
              </a:tabLst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Δευτερογενής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πυροηλεκτρισμός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περισσότεροι του ενός 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πολικοί άξονες</a:t>
            </a: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(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χαλαζίας)</a:t>
            </a:r>
          </a:p>
        </p:txBody>
      </p:sp>
      <p:pic>
        <p:nvPicPr>
          <p:cNvPr id="326660" name="Picture 4">
            <a:extLst>
              <a:ext uri="{FF2B5EF4-FFF2-40B4-BE49-F238E27FC236}">
                <a16:creationId xmlns:a16="http://schemas.microsoft.com/office/drawing/2014/main" id="{9DBFBDEB-EA0E-4342-BB04-D964570A9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636838"/>
            <a:ext cx="2382837" cy="385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84" name="Picture 4">
            <a:extLst>
              <a:ext uri="{FF2B5EF4-FFF2-40B4-BE49-F238E27FC236}">
                <a16:creationId xmlns:a16="http://schemas.microsoft.com/office/drawing/2014/main" id="{368D0673-A68E-4DBD-9743-B3AE83240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72"/>
          <a:stretch>
            <a:fillRect/>
          </a:stretch>
        </p:blipFill>
        <p:spPr bwMode="auto">
          <a:xfrm>
            <a:off x="762000" y="860425"/>
            <a:ext cx="7620000" cy="4945063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695FC1A7-1E94-4A00-AB2B-03376AA79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Παραμαγνητικά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09A02780-4A21-4107-913F-7EB34D7710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33488"/>
            <a:ext cx="8785225" cy="498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Μικρή μαγνητική επιδεκτικότητα</a:t>
            </a:r>
          </a:p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Έλκονται ελαφρά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από μαγνητικό πεδίο</a:t>
            </a:r>
          </a:p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A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υγίτης (πυρόξενος)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(Ca,Na)(Mg,Fe,Al)(Al,Si)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6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λιβίνης 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(Fe,Mg)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SiO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4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B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ιοτίτης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K(Mg,Fe)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(OH)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AlSi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3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aseline="-25000">
                <a:solidFill>
                  <a:srgbClr val="000000"/>
                </a:solidFill>
                <a:latin typeface="Verdana" panose="020B0604030504040204" pitchFamily="34" charset="0"/>
              </a:rPr>
              <a:t>10</a:t>
            </a:r>
          </a:p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Τα περισσότερα μαγνητικά υλικά που κυκλοφορούν στο εμπόριο είναι παραμαγνητικά που έχουν υποβληθεί σε ισχυρό μαγνητικό πεδίο</a:t>
            </a: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CCABC251-A598-48FA-978B-8E82748029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Παραμαγνητικά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1C7B01B0-805F-45E7-9C22-94EAC01282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33488"/>
            <a:ext cx="8785225" cy="5094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Θερμοκρασία Curie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είναι η κρίσιμη θερμοκρασία μετατροπής ενός σιδηρομαγνητικού υλικού σε παραμαγνητικό</a:t>
            </a:r>
          </a:p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Με θέρμανση πάνω από τη θερμοκρασία Curie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τα σιδηρομαγνητικά υλικά χάνουν το μόνιμο μαγνητισμό τους και μεταπίπτουν σε παραμαγνητικά</a:t>
            </a:r>
          </a:p>
          <a:p>
            <a:pPr>
              <a:lnSpc>
                <a:spcPct val="13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Η θερμοκρασία Curie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για το μεταλλικό σίδηρο είναι 770 </a:t>
            </a:r>
            <a:r>
              <a:rPr lang="el-GR" altLang="el-GR" sz="2400" baseline="30000">
                <a:solidFill>
                  <a:srgbClr val="000000"/>
                </a:solidFill>
                <a:latin typeface="Verdana" panose="020B0604030504040204" pitchFamily="34" charset="0"/>
              </a:rPr>
              <a:t>ο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C και </a:t>
            </a:r>
            <a:b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για το μαγνητίτη 580 </a:t>
            </a:r>
            <a:r>
              <a:rPr lang="el-GR" altLang="el-GR" sz="2400" baseline="30000">
                <a:solidFill>
                  <a:srgbClr val="000000"/>
                </a:solidFill>
                <a:latin typeface="Verdana" panose="020B0604030504040204" pitchFamily="34" charset="0"/>
              </a:rPr>
              <a:t>ο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C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A499F58A-81CE-4B4E-B3F3-4B734B2F0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Διαμαγνητικά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993110CF-F11E-4D26-B38F-614AA9A67F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233488"/>
            <a:ext cx="8785225" cy="4802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Πολύ μικρή μαγνητική ευαισθησία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Απωθούνται ελαφρά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 από μαγνητικό πεδίο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Ασβεστίτης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CaCO</a:t>
            </a:r>
            <a:r>
              <a:rPr lang="en-US" altLang="el-GR" sz="2400" b="1" baseline="-25000">
                <a:solidFill>
                  <a:srgbClr val="FF0000"/>
                </a:solidFill>
                <a:latin typeface="Verdana" panose="020B0604030504040204" pitchFamily="34" charset="0"/>
              </a:rPr>
              <a:t>3</a:t>
            </a:r>
            <a:b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ρυκτό άλας</a:t>
            </a: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 NaCl</a:t>
            </a:r>
            <a:b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</a:br>
            <a:r>
              <a:rPr lang="en-US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M</a:t>
            </a:r>
            <a:r>
              <a:rPr lang="el-GR" altLang="el-GR" sz="2400" b="1">
                <a:solidFill>
                  <a:srgbClr val="FF0000"/>
                </a:solidFill>
                <a:latin typeface="Verdana" panose="020B0604030504040204" pitchFamily="34" charset="0"/>
              </a:rPr>
              <a:t>έταλλα Au, Ag, Bi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O</a:t>
            </a: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ρυκτά που οι κρύσταλλοί τους σχηματίζονται με δυνάμεις ομοιοπολικού δεσμού ή 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έχουν ιόντα με διαμόρφωση ίδια με εκείνη που </a:t>
            </a:r>
            <a:br>
              <a:rPr lang="en-US" altLang="el-GR" sz="2400">
                <a:solidFill>
                  <a:srgbClr val="000000"/>
                </a:solidFill>
                <a:latin typeface="Verdana" panose="020B0604030504040204" pitchFamily="34" charset="0"/>
              </a:rPr>
            </a:br>
            <a:r>
              <a:rPr lang="el-GR" altLang="el-GR" sz="2400">
                <a:solidFill>
                  <a:srgbClr val="000000"/>
                </a:solidFill>
                <a:latin typeface="Verdana" panose="020B0604030504040204" pitchFamily="34" charset="0"/>
              </a:rPr>
              <a:t>έχουν τα ευγενή αέρια</a:t>
            </a: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>
            <a:extLst>
              <a:ext uri="{FF2B5EF4-FFF2-40B4-BE49-F238E27FC236}">
                <a16:creationId xmlns:a16="http://schemas.microsoft.com/office/drawing/2014/main" id="{1686DCC7-A7FA-41F2-9300-85DE6E7ABA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30188"/>
            <a:ext cx="7772400" cy="650875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600" b="1">
                <a:solidFill>
                  <a:srgbClr val="000000"/>
                </a:solidFill>
                <a:latin typeface="Verdana" panose="020B0604030504040204" pitchFamily="34" charset="0"/>
              </a:rPr>
              <a:t>Εφαρμογές στη Γεωλογία</a:t>
            </a:r>
            <a:endParaRPr lang="en-GB" altLang="el-GR" sz="36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94915" name="Rectangle 3">
            <a:extLst>
              <a:ext uri="{FF2B5EF4-FFF2-40B4-BE49-F238E27FC236}">
                <a16:creationId xmlns:a16="http://schemas.microsoft.com/office/drawing/2014/main" id="{D912D479-D96C-4585-9B60-59B9C036A3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0113" y="1844675"/>
            <a:ext cx="7343775" cy="235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  <a:latin typeface="Verdana" panose="020B0604030504040204" pitchFamily="34" charset="0"/>
              </a:rPr>
              <a:t>Μαγνητικοί διαχωριστές ορυκτών</a:t>
            </a:r>
            <a:r>
              <a:rPr lang="el-GR" altLang="el-GR" sz="28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  <a:latin typeface="Verdana" panose="020B0604030504040204" pitchFamily="34" charset="0"/>
              </a:rPr>
              <a:t>Παλαιομαγνητισμός</a:t>
            </a:r>
            <a:endParaRPr lang="el-GR" altLang="el-GR" sz="280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>
              <a:lnSpc>
                <a:spcPct val="110000"/>
              </a:lnSpc>
              <a:spcBef>
                <a:spcPct val="100000"/>
              </a:spcBef>
              <a:buFont typeface="Wingdings" panose="05000000000000000000" pitchFamily="2" charset="2"/>
              <a:buChar char="§"/>
            </a:pPr>
            <a:r>
              <a:rPr lang="el-GR" altLang="el-GR" sz="2800" b="1">
                <a:solidFill>
                  <a:srgbClr val="FF0000"/>
                </a:solidFill>
                <a:latin typeface="Verdana" panose="020B0604030504040204" pitchFamily="34" charset="0"/>
              </a:rPr>
              <a:t>Μαγνητικές διασκοπήσεις</a:t>
            </a:r>
            <a:endParaRPr lang="el-GR" altLang="el-GR" sz="2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>
            <a:extLst>
              <a:ext uri="{FF2B5EF4-FFF2-40B4-BE49-F238E27FC236}">
                <a16:creationId xmlns:a16="http://schemas.microsoft.com/office/drawing/2014/main" id="{CB8D0E69-F7D3-43F9-9461-DC5FB9B669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Μαγνητικοί διαχωριστές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92867" name="Picture 3">
            <a:extLst>
              <a:ext uri="{FF2B5EF4-FFF2-40B4-BE49-F238E27FC236}">
                <a16:creationId xmlns:a16="http://schemas.microsoft.com/office/drawing/2014/main" id="{3DF8731E-5C31-4653-8800-00B43AAB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5113337" cy="371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2869" name="Line 5">
            <a:extLst>
              <a:ext uri="{FF2B5EF4-FFF2-40B4-BE49-F238E27FC236}">
                <a16:creationId xmlns:a16="http://schemas.microsoft.com/office/drawing/2014/main" id="{F836D88D-15C7-44FD-A209-0C87FDE260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60475" y="4292600"/>
            <a:ext cx="2016125" cy="1855788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2870" name="Line 6">
            <a:extLst>
              <a:ext uri="{FF2B5EF4-FFF2-40B4-BE49-F238E27FC236}">
                <a16:creationId xmlns:a16="http://schemas.microsoft.com/office/drawing/2014/main" id="{8C4BDAE1-CE28-49B9-BDCB-36B89B9DDA5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00113" y="4724400"/>
            <a:ext cx="215900" cy="144145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2872" name="Line 8">
            <a:extLst>
              <a:ext uri="{FF2B5EF4-FFF2-40B4-BE49-F238E27FC236}">
                <a16:creationId xmlns:a16="http://schemas.microsoft.com/office/drawing/2014/main" id="{7148A6CA-9176-48A5-A398-B790425F4689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6013" y="1916113"/>
            <a:ext cx="647700" cy="2089150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2873" name="Line 9">
            <a:extLst>
              <a:ext uri="{FF2B5EF4-FFF2-40B4-BE49-F238E27FC236}">
                <a16:creationId xmlns:a16="http://schemas.microsoft.com/office/drawing/2014/main" id="{D9203C5B-E568-44FF-9E21-564671F3F37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4575" y="1844675"/>
            <a:ext cx="1079500" cy="1655763"/>
          </a:xfrm>
          <a:prstGeom prst="line">
            <a:avLst/>
          </a:prstGeom>
          <a:noFill/>
          <a:ln w="19050">
            <a:solidFill>
              <a:srgbClr val="FFFFFF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l-GR"/>
          </a:p>
        </p:txBody>
      </p:sp>
      <p:sp>
        <p:nvSpPr>
          <p:cNvPr id="292875" name="Text Box 11">
            <a:extLst>
              <a:ext uri="{FF2B5EF4-FFF2-40B4-BE49-F238E27FC236}">
                <a16:creationId xmlns:a16="http://schemas.microsoft.com/office/drawing/2014/main" id="{91F83DA9-3688-41E7-B8D9-520FE4CDC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9525" y="5229225"/>
            <a:ext cx="15033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0">
                <a:solidFill>
                  <a:srgbClr val="000000"/>
                </a:solidFill>
              </a:rPr>
              <a:t>Γρανίτης</a:t>
            </a:r>
          </a:p>
        </p:txBody>
      </p:sp>
      <p:sp>
        <p:nvSpPr>
          <p:cNvPr id="292874" name="Text Box 10">
            <a:extLst>
              <a:ext uri="{FF2B5EF4-FFF2-40B4-BE49-F238E27FC236}">
                <a16:creationId xmlns:a16="http://schemas.microsoft.com/office/drawing/2014/main" id="{AD1F6F79-7A44-4397-89F9-1B7D56B35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346200"/>
            <a:ext cx="1482725" cy="6413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b="0">
                <a:solidFill>
                  <a:srgbClr val="FFFFFF"/>
                </a:solidFill>
              </a:rPr>
              <a:t>Βιοτίτης</a:t>
            </a:r>
          </a:p>
          <a:p>
            <a:r>
              <a:rPr lang="el-GR" altLang="el-GR" sz="1800" b="0">
                <a:solidFill>
                  <a:srgbClr val="FFFFFF"/>
                </a:solidFill>
              </a:rPr>
              <a:t>Κεροστίλβη</a:t>
            </a:r>
          </a:p>
        </p:txBody>
      </p:sp>
      <p:sp>
        <p:nvSpPr>
          <p:cNvPr id="292871" name="Text Box 7">
            <a:extLst>
              <a:ext uri="{FF2B5EF4-FFF2-40B4-BE49-F238E27FC236}">
                <a16:creationId xmlns:a16="http://schemas.microsoft.com/office/drawing/2014/main" id="{D66512E0-9AEE-4A5F-915E-8CBE772CB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883275"/>
            <a:ext cx="1198562" cy="650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b="0">
                <a:solidFill>
                  <a:srgbClr val="000000"/>
                </a:solidFill>
              </a:rPr>
              <a:t>Χαλαζίας</a:t>
            </a:r>
          </a:p>
          <a:p>
            <a:r>
              <a:rPr lang="el-GR" altLang="el-GR" sz="1800" b="0">
                <a:solidFill>
                  <a:srgbClr val="000000"/>
                </a:solidFill>
              </a:rPr>
              <a:t>Άστριοι</a:t>
            </a:r>
          </a:p>
        </p:txBody>
      </p:sp>
      <p:sp>
        <p:nvSpPr>
          <p:cNvPr id="292876" name="Text Box 12">
            <a:extLst>
              <a:ext uri="{FF2B5EF4-FFF2-40B4-BE49-F238E27FC236}">
                <a16:creationId xmlns:a16="http://schemas.microsoft.com/office/drawing/2014/main" id="{392104C4-043C-4A9D-BC78-D51448124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1489075"/>
            <a:ext cx="1941512" cy="3667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b="0">
                <a:solidFill>
                  <a:srgbClr val="FFFFFF"/>
                </a:solidFill>
              </a:rPr>
              <a:t>Παραμαγνητικά</a:t>
            </a:r>
          </a:p>
        </p:txBody>
      </p:sp>
      <p:sp>
        <p:nvSpPr>
          <p:cNvPr id="292877" name="Text Box 13">
            <a:extLst>
              <a:ext uri="{FF2B5EF4-FFF2-40B4-BE49-F238E27FC236}">
                <a16:creationId xmlns:a16="http://schemas.microsoft.com/office/drawing/2014/main" id="{56D4A6E0-3023-4A49-B817-9CD9F89D8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6021388"/>
            <a:ext cx="1717675" cy="376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altLang="el-GR" sz="1800" b="0">
                <a:solidFill>
                  <a:srgbClr val="000000"/>
                </a:solidFill>
              </a:rPr>
              <a:t>Διαμαγνητικά</a:t>
            </a:r>
          </a:p>
        </p:txBody>
      </p:sp>
      <p:sp>
        <p:nvSpPr>
          <p:cNvPr id="292878" name="AutoShape 14">
            <a:extLst>
              <a:ext uri="{FF2B5EF4-FFF2-40B4-BE49-F238E27FC236}">
                <a16:creationId xmlns:a16="http://schemas.microsoft.com/office/drawing/2014/main" id="{FC61EB73-3681-4038-819A-42DDCB41F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5963" y="3644900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92879" name="Text Box 15">
            <a:extLst>
              <a:ext uri="{FF2B5EF4-FFF2-40B4-BE49-F238E27FC236}">
                <a16:creationId xmlns:a16="http://schemas.microsoft.com/office/drawing/2014/main" id="{ED918BB8-B193-424A-995E-F7710A6A2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3573463"/>
            <a:ext cx="15462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2800">
                <a:solidFill>
                  <a:srgbClr val="000000"/>
                </a:solidFill>
              </a:rPr>
              <a:t>Κόκκοι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2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2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96F4703D-F4E3-43CE-AD82-4A4BCB806F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772400" cy="588963"/>
          </a:xfrm>
          <a:solidFill>
            <a:srgbClr val="FFFFFF"/>
          </a:solidFill>
          <a:ln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3200" b="1">
                <a:solidFill>
                  <a:srgbClr val="000000"/>
                </a:solidFill>
                <a:latin typeface="Verdana" panose="020B0604030504040204" pitchFamily="34" charset="0"/>
              </a:rPr>
              <a:t>Μαγνητικοί διαχωριστές</a:t>
            </a:r>
            <a:endParaRPr lang="en-GB" altLang="el-GR" sz="3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295951" name="Picture 15">
            <a:extLst>
              <a:ext uri="{FF2B5EF4-FFF2-40B4-BE49-F238E27FC236}">
                <a16:creationId xmlns:a16="http://schemas.microsoft.com/office/drawing/2014/main" id="{3B29AC9D-3D05-4E71-B013-CF63FD545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11388"/>
            <a:ext cx="4895850" cy="367188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5953" name="Picture 17">
            <a:extLst>
              <a:ext uri="{FF2B5EF4-FFF2-40B4-BE49-F238E27FC236}">
                <a16:creationId xmlns:a16="http://schemas.microsoft.com/office/drawing/2014/main" id="{4ACEE6D8-E7D3-4B87-96F7-5500656C4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563688"/>
            <a:ext cx="3206750" cy="438626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54" name="AutoShape 18">
            <a:extLst>
              <a:ext uri="{FF2B5EF4-FFF2-40B4-BE49-F238E27FC236}">
                <a16:creationId xmlns:a16="http://schemas.microsoft.com/office/drawing/2014/main" id="{38AD9142-1CED-4477-A941-BEACA1002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5663" y="981075"/>
            <a:ext cx="2501900" cy="466725"/>
          </a:xfrm>
          <a:prstGeom prst="wedgeRectCallout">
            <a:avLst>
              <a:gd name="adj1" fmla="val 28088"/>
              <a:gd name="adj2" fmla="val 187847"/>
            </a:avLst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b="0">
                <a:solidFill>
                  <a:srgbClr val="000000"/>
                </a:solidFill>
              </a:rPr>
              <a:t>Κόκκοι γρανίτη</a:t>
            </a:r>
          </a:p>
        </p:txBody>
      </p:sp>
      <p:sp>
        <p:nvSpPr>
          <p:cNvPr id="295955" name="AutoShape 19">
            <a:extLst>
              <a:ext uri="{FF2B5EF4-FFF2-40B4-BE49-F238E27FC236}">
                <a16:creationId xmlns:a16="http://schemas.microsoft.com/office/drawing/2014/main" id="{7886512E-3BA7-4A10-8788-2525C5C7E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213" y="6162675"/>
            <a:ext cx="2563812" cy="650875"/>
          </a:xfrm>
          <a:prstGeom prst="wedgeRectCallout">
            <a:avLst>
              <a:gd name="adj1" fmla="val 9134"/>
              <a:gd name="adj2" fmla="val -270731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800" b="0">
                <a:solidFill>
                  <a:srgbClr val="FFFFFF"/>
                </a:solidFill>
              </a:rPr>
              <a:t>Παραμαγνητικά</a:t>
            </a:r>
          </a:p>
          <a:p>
            <a:pPr algn="ctr"/>
            <a:r>
              <a:rPr lang="el-GR" altLang="el-GR" sz="1800" b="0">
                <a:solidFill>
                  <a:srgbClr val="FFFFFF"/>
                </a:solidFill>
              </a:rPr>
              <a:t>Βιοτίτης, Κεροστίλβη</a:t>
            </a:r>
          </a:p>
        </p:txBody>
      </p:sp>
      <p:sp>
        <p:nvSpPr>
          <p:cNvPr id="295956" name="AutoShape 20">
            <a:extLst>
              <a:ext uri="{FF2B5EF4-FFF2-40B4-BE49-F238E27FC236}">
                <a16:creationId xmlns:a16="http://schemas.microsoft.com/office/drawing/2014/main" id="{FDB261F9-E719-4E1F-ADBF-F616BB26F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6738" y="6165850"/>
            <a:ext cx="2182812" cy="650875"/>
          </a:xfrm>
          <a:prstGeom prst="wedgeRectCallout">
            <a:avLst>
              <a:gd name="adj1" fmla="val -86329"/>
              <a:gd name="adj2" fmla="val -23707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Διαμαγνητικά</a:t>
            </a:r>
          </a:p>
          <a:p>
            <a:pPr algn="ctr"/>
            <a:r>
              <a:rPr lang="el-GR" altLang="el-GR" sz="1800" b="0">
                <a:solidFill>
                  <a:srgbClr val="000000"/>
                </a:solidFill>
              </a:rPr>
              <a:t>Χαλαζίας, Άστριοι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9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54" grpId="0" animBg="1"/>
      <p:bldP spid="295955" grpId="0" animBg="1"/>
      <p:bldP spid="295956" grpId="0" animBg="1"/>
    </p:bldLst>
  </p:timing>
</p:sld>
</file>

<file path=ppt/theme/theme1.xml><?xml version="1.0" encoding="utf-8"?>
<a:theme xmlns:a="http://schemas.openxmlformats.org/drawingml/2006/main" name="Μεταμοντέρνο">
  <a:themeElements>
    <a:clrScheme name="Μεταμοντέρνο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Μεταμοντέρνο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chemeClr val="bg2"/>
          </a:outerShdw>
        </a:effectLst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altLang="el-GR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anose="020B0604030504040204" pitchFamily="34" charset="0"/>
          </a:defRPr>
        </a:defPPr>
      </a:lstStyle>
    </a:lnDef>
  </a:objectDefaults>
  <a:extraClrSchemeLst>
    <a:extraClrScheme>
      <a:clrScheme name="Μεταμοντέρνο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6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B4CD81"/>
        </a:accent1>
        <a:accent2>
          <a:srgbClr val="DEA45E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C99454"/>
        </a:accent6>
        <a:hlink>
          <a:srgbClr val="D793C2"/>
        </a:hlink>
        <a:folHlink>
          <a:srgbClr val="A08B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Μεταμοντέρνο 7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5212</TotalTime>
  <Words>760</Words>
  <Application>Microsoft Office PowerPoint</Application>
  <PresentationFormat>Προβολή στην οθόνη (4:3)</PresentationFormat>
  <Paragraphs>159</Paragraphs>
  <Slides>34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Times New Roman</vt:lpstr>
      <vt:lpstr>Arial</vt:lpstr>
      <vt:lpstr>Wingdings</vt:lpstr>
      <vt:lpstr>Arial Narrow</vt:lpstr>
      <vt:lpstr>Verdana</vt:lpstr>
      <vt:lpstr>Μεταμοντέρνο</vt:lpstr>
      <vt:lpstr>ΜΑΓΝΗΤΙΚΕΣ ΙΔΙΟΤΗΤΕΣ</vt:lpstr>
      <vt:lpstr>ΜΑΓΝΗΤΙΚΕΣ ΙΔΙΟΤΗΤΕΣ</vt:lpstr>
      <vt:lpstr>Σιδηρομαγνητικά</vt:lpstr>
      <vt:lpstr>Παραμαγνητικά</vt:lpstr>
      <vt:lpstr>Παραμαγνητικά</vt:lpstr>
      <vt:lpstr>Διαμαγνητικά</vt:lpstr>
      <vt:lpstr>Εφαρμογές στη Γεωλογία</vt:lpstr>
      <vt:lpstr>Μαγνητικοί διαχωριστές</vt:lpstr>
      <vt:lpstr>Μαγνητικοί διαχωριστές</vt:lpstr>
      <vt:lpstr>Παλαιομαγνητισμός</vt:lpstr>
      <vt:lpstr>Παλαιομαγνητισμός</vt:lpstr>
      <vt:lpstr>Μαγνητικές διασκοπήσεις</vt:lpstr>
      <vt:lpstr>Μαγνητικές διασκοπήσεις</vt:lpstr>
      <vt:lpstr>Παρουσίαση του PowerPoint</vt:lpstr>
      <vt:lpstr>ΗΛΕΚΤΡΙΚΕΣ ΙΔΙΟΤΗΤΕΣ</vt:lpstr>
      <vt:lpstr>ΗΛΕΚΤΡΙΚΕΣ ΙΔΙΟΤΗΤΕΣ</vt:lpstr>
      <vt:lpstr>ΗΛΕΚΤΡΙΚΕΣ ΙΔΙΟΤΗΤΕΣ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ΠΙΕΖΟΗΛΕΚΤΡΙΣΜΟΣ</vt:lpstr>
      <vt:lpstr>Παρουσίαση του PowerPoint</vt:lpstr>
      <vt:lpstr>ΠΥΡΟΗΛΕΚΤΡΙΣΜΟΣ</vt:lpstr>
      <vt:lpstr>ΠΥΡΟΗΛΕΚΤΡΙΣΜΟΣ</vt:lpstr>
      <vt:lpstr>ΠΥΡΟΗΛΕΚΤΡΙΣΜΟΣ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Ορυκτό-Δεσμοί-Αντικατάσταση</dc:title>
  <dc:creator>user</dc:creator>
  <cp:lastModifiedBy>Triantafyllos Soldatos</cp:lastModifiedBy>
  <cp:revision>370</cp:revision>
  <dcterms:created xsi:type="dcterms:W3CDTF">2002-10-05T21:05:39Z</dcterms:created>
  <dcterms:modified xsi:type="dcterms:W3CDTF">2020-11-26T08:31:48Z</dcterms:modified>
</cp:coreProperties>
</file>