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3" r:id="rId2"/>
    <p:sldMasterId id="2147483705" r:id="rId3"/>
  </p:sldMasterIdLst>
  <p:notesMasterIdLst>
    <p:notesMasterId r:id="rId34"/>
  </p:notesMasterIdLst>
  <p:sldIdLst>
    <p:sldId id="256" r:id="rId4"/>
    <p:sldId id="257" r:id="rId5"/>
    <p:sldId id="291" r:id="rId6"/>
    <p:sldId id="401" r:id="rId7"/>
    <p:sldId id="402" r:id="rId8"/>
    <p:sldId id="403" r:id="rId9"/>
    <p:sldId id="405" r:id="rId10"/>
    <p:sldId id="406" r:id="rId11"/>
    <p:sldId id="407" r:id="rId12"/>
    <p:sldId id="404" r:id="rId13"/>
    <p:sldId id="408" r:id="rId14"/>
    <p:sldId id="409" r:id="rId15"/>
    <p:sldId id="412" r:id="rId16"/>
    <p:sldId id="410" r:id="rId17"/>
    <p:sldId id="411" r:id="rId18"/>
    <p:sldId id="363" r:id="rId19"/>
    <p:sldId id="413" r:id="rId20"/>
    <p:sldId id="414" r:id="rId21"/>
    <p:sldId id="415" r:id="rId22"/>
    <p:sldId id="416" r:id="rId23"/>
    <p:sldId id="425" r:id="rId24"/>
    <p:sldId id="373" r:id="rId25"/>
    <p:sldId id="370" r:id="rId26"/>
    <p:sldId id="371" r:id="rId27"/>
    <p:sldId id="372" r:id="rId28"/>
    <p:sldId id="418" r:id="rId29"/>
    <p:sldId id="422" r:id="rId30"/>
    <p:sldId id="423" r:id="rId31"/>
    <p:sldId id="426" r:id="rId32"/>
    <p:sldId id="42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66"/>
    <a:srgbClr val="010000"/>
    <a:srgbClr val="FFCC00"/>
    <a:srgbClr val="CC9900"/>
    <a:srgbClr val="FF66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738" y="66"/>
      </p:cViewPr>
      <p:guideLst>
        <p:guide orient="horz" pos="2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63894-0C25-4EC3-8172-3778E6E2A8C9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98FB-5FD6-40F0-9C8F-2DF9A3B45B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13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F28-4E43-4A6D-941E-7473D0EC57A9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5114773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9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133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6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91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537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087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900A-B40B-4655-BDEA-92AB8DCC3AE4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682158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9591-EEA6-4563-ADD0-65C3DE656FBC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20129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18C903-2E3D-40D5-9B7D-F34425B36310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36E34E7-EEA2-4C85-AC6F-ADAE69908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4">
                <a:extLst>
                  <a:ext uri="{FF2B5EF4-FFF2-40B4-BE49-F238E27FC236}">
                    <a16:creationId xmlns:a16="http://schemas.microsoft.com/office/drawing/2014/main" id="{7D8FBB2B-1434-4532-8689-40D4C92B6B7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FDEA7387-EFD0-4970-A0E1-15D67D1EB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B80C71E3-BB24-4E6C-90F1-8B041EF09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77979123-4437-4E3F-84A0-BA2605336E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3FFB45DC-51B0-4909-987C-3C6B7DE20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A41BE66B-1976-46B8-B18A-2766113615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FC3FC290-3801-4224-9252-2A8532D6C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D1FCF8CF-7D96-4212-B70F-593BA461F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6DBA2B12-15EA-4E51-B164-869FC9929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13">
                  <a:extLst>
                    <a:ext uri="{FF2B5EF4-FFF2-40B4-BE49-F238E27FC236}">
                      <a16:creationId xmlns:a16="http://schemas.microsoft.com/office/drawing/2014/main" id="{13CF21EA-B1F0-4719-B6B9-F49EF01C56A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14">
                    <a:extLst>
                      <a:ext uri="{FF2B5EF4-FFF2-40B4-BE49-F238E27FC236}">
                        <a16:creationId xmlns:a16="http://schemas.microsoft.com/office/drawing/2014/main" id="{C3C89130-66A0-4E03-8353-1FCCFC6799E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>
                      <a:extLst>
                        <a:ext uri="{FF2B5EF4-FFF2-40B4-BE49-F238E27FC236}">
                          <a16:creationId xmlns:a16="http://schemas.microsoft.com/office/drawing/2014/main" id="{79682E31-C671-4344-B3EE-E56FCD59B9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6">
                      <a:extLst>
                        <a:ext uri="{FF2B5EF4-FFF2-40B4-BE49-F238E27FC236}">
                          <a16:creationId xmlns:a16="http://schemas.microsoft.com/office/drawing/2014/main" id="{4CDE1FAA-EF22-4A9B-86EA-2F071092B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7">
                      <a:extLst>
                        <a:ext uri="{FF2B5EF4-FFF2-40B4-BE49-F238E27FC236}">
                          <a16:creationId xmlns:a16="http://schemas.microsoft.com/office/drawing/2014/main" id="{82DC131E-5091-4D49-8AB8-EF08ADF45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8">
                      <a:extLst>
                        <a:ext uri="{FF2B5EF4-FFF2-40B4-BE49-F238E27FC236}">
                          <a16:creationId xmlns:a16="http://schemas.microsoft.com/office/drawing/2014/main" id="{8B569B2C-57C1-40D3-B496-FD69C1EF55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9">
                      <a:extLst>
                        <a:ext uri="{FF2B5EF4-FFF2-40B4-BE49-F238E27FC236}">
                          <a16:creationId xmlns:a16="http://schemas.microsoft.com/office/drawing/2014/main" id="{D668CBCB-A9AE-4697-81FB-82D503226C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20">
                      <a:extLst>
                        <a:ext uri="{FF2B5EF4-FFF2-40B4-BE49-F238E27FC236}">
                          <a16:creationId xmlns:a16="http://schemas.microsoft.com/office/drawing/2014/main" id="{A2AC93BE-37F8-443F-874B-9E77C7C0C4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21">
                      <a:extLst>
                        <a:ext uri="{FF2B5EF4-FFF2-40B4-BE49-F238E27FC236}">
                          <a16:creationId xmlns:a16="http://schemas.microsoft.com/office/drawing/2014/main" id="{1F215145-BD50-49A3-A072-121B5B163C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22">
                      <a:extLst>
                        <a:ext uri="{FF2B5EF4-FFF2-40B4-BE49-F238E27FC236}">
                          <a16:creationId xmlns:a16="http://schemas.microsoft.com/office/drawing/2014/main" id="{4B2AF7F2-5B8A-46EC-B8CD-4F8197FDE6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23">
                    <a:extLst>
                      <a:ext uri="{FF2B5EF4-FFF2-40B4-BE49-F238E27FC236}">
                        <a16:creationId xmlns:a16="http://schemas.microsoft.com/office/drawing/2014/main" id="{D10051BF-E65A-4E78-9AC1-F92B11763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4">
                      <a:extLst>
                        <a:ext uri="{FF2B5EF4-FFF2-40B4-BE49-F238E27FC236}">
                          <a16:creationId xmlns:a16="http://schemas.microsoft.com/office/drawing/2014/main" id="{C7B02674-2968-4874-898C-87085FF397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25">
                      <a:extLst>
                        <a:ext uri="{FF2B5EF4-FFF2-40B4-BE49-F238E27FC236}">
                          <a16:creationId xmlns:a16="http://schemas.microsoft.com/office/drawing/2014/main" id="{461B9939-4DC5-4266-92F2-8B1EF666D7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26">
                      <a:extLst>
                        <a:ext uri="{FF2B5EF4-FFF2-40B4-BE49-F238E27FC236}">
                          <a16:creationId xmlns:a16="http://schemas.microsoft.com/office/drawing/2014/main" id="{FF7DEE33-81D1-4BCA-92A4-595A4A76E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27">
                      <a:extLst>
                        <a:ext uri="{FF2B5EF4-FFF2-40B4-BE49-F238E27FC236}">
                          <a16:creationId xmlns:a16="http://schemas.microsoft.com/office/drawing/2014/main" id="{027A056F-D26B-41C0-8EE0-B6D84659E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28">
                      <a:extLst>
                        <a:ext uri="{FF2B5EF4-FFF2-40B4-BE49-F238E27FC236}">
                          <a16:creationId xmlns:a16="http://schemas.microsoft.com/office/drawing/2014/main" id="{D6EF1EC9-6436-40E6-96E2-99CCA5669D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29">
                      <a:extLst>
                        <a:ext uri="{FF2B5EF4-FFF2-40B4-BE49-F238E27FC236}">
                          <a16:creationId xmlns:a16="http://schemas.microsoft.com/office/drawing/2014/main" id="{1F4EF8BC-B653-48B3-8D3A-30D7D6616E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30">
                      <a:extLst>
                        <a:ext uri="{FF2B5EF4-FFF2-40B4-BE49-F238E27FC236}">
                          <a16:creationId xmlns:a16="http://schemas.microsoft.com/office/drawing/2014/main" id="{52E1AECD-4D65-44C2-9729-6A49661BE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31">
                      <a:extLst>
                        <a:ext uri="{FF2B5EF4-FFF2-40B4-BE49-F238E27FC236}">
                          <a16:creationId xmlns:a16="http://schemas.microsoft.com/office/drawing/2014/main" id="{AEC1EED8-EFAA-46EE-AF29-47972FEC02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32">
                    <a:extLst>
                      <a:ext uri="{FF2B5EF4-FFF2-40B4-BE49-F238E27FC236}">
                        <a16:creationId xmlns:a16="http://schemas.microsoft.com/office/drawing/2014/main" id="{0AC1263B-D06E-4A5E-8E06-C85E8DBB80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33">
                      <a:extLst>
                        <a:ext uri="{FF2B5EF4-FFF2-40B4-BE49-F238E27FC236}">
                          <a16:creationId xmlns:a16="http://schemas.microsoft.com/office/drawing/2014/main" id="{719FADD9-BBA8-4281-980E-6814CF52E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34">
                      <a:extLst>
                        <a:ext uri="{FF2B5EF4-FFF2-40B4-BE49-F238E27FC236}">
                          <a16:creationId xmlns:a16="http://schemas.microsoft.com/office/drawing/2014/main" id="{38CC75CB-876B-41E4-9D54-C211E75829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35">
                      <a:extLst>
                        <a:ext uri="{FF2B5EF4-FFF2-40B4-BE49-F238E27FC236}">
                          <a16:creationId xmlns:a16="http://schemas.microsoft.com/office/drawing/2014/main" id="{6B7CF382-97EA-4329-93E8-7E9B6F3A53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36">
                      <a:extLst>
                        <a:ext uri="{FF2B5EF4-FFF2-40B4-BE49-F238E27FC236}">
                          <a16:creationId xmlns:a16="http://schemas.microsoft.com/office/drawing/2014/main" id="{164C2513-A23E-47B0-866C-091367FAEC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37">
                      <a:extLst>
                        <a:ext uri="{FF2B5EF4-FFF2-40B4-BE49-F238E27FC236}">
                          <a16:creationId xmlns:a16="http://schemas.microsoft.com/office/drawing/2014/main" id="{A32467C6-3F39-46B5-804E-1FB8DB3A47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38">
                      <a:extLst>
                        <a:ext uri="{FF2B5EF4-FFF2-40B4-BE49-F238E27FC236}">
                          <a16:creationId xmlns:a16="http://schemas.microsoft.com/office/drawing/2014/main" id="{247E4E5F-2F72-4535-BF21-08C7986532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39">
                      <a:extLst>
                        <a:ext uri="{FF2B5EF4-FFF2-40B4-BE49-F238E27FC236}">
                          <a16:creationId xmlns:a16="http://schemas.microsoft.com/office/drawing/2014/main" id="{A63FAA6A-2240-455D-AD02-86E1B066B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40">
                      <a:extLst>
                        <a:ext uri="{FF2B5EF4-FFF2-40B4-BE49-F238E27FC236}">
                          <a16:creationId xmlns:a16="http://schemas.microsoft.com/office/drawing/2014/main" id="{A930E693-2C23-4482-8D78-7783F216DC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41">
                    <a:extLst>
                      <a:ext uri="{FF2B5EF4-FFF2-40B4-BE49-F238E27FC236}">
                        <a16:creationId xmlns:a16="http://schemas.microsoft.com/office/drawing/2014/main" id="{33F7C854-677A-46F1-A28A-5CFBE795BD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42">
                      <a:extLst>
                        <a:ext uri="{FF2B5EF4-FFF2-40B4-BE49-F238E27FC236}">
                          <a16:creationId xmlns:a16="http://schemas.microsoft.com/office/drawing/2014/main" id="{1451CBF4-2DEF-435D-9543-76908BDC6C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43">
                      <a:extLst>
                        <a:ext uri="{FF2B5EF4-FFF2-40B4-BE49-F238E27FC236}">
                          <a16:creationId xmlns:a16="http://schemas.microsoft.com/office/drawing/2014/main" id="{DAAE7EB8-2291-49D6-8409-B55A741BFB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44">
                      <a:extLst>
                        <a:ext uri="{FF2B5EF4-FFF2-40B4-BE49-F238E27FC236}">
                          <a16:creationId xmlns:a16="http://schemas.microsoft.com/office/drawing/2014/main" id="{6AFB225F-1EE7-492D-BB33-EEE93995DC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45">
                      <a:extLst>
                        <a:ext uri="{FF2B5EF4-FFF2-40B4-BE49-F238E27FC236}">
                          <a16:creationId xmlns:a16="http://schemas.microsoft.com/office/drawing/2014/main" id="{E0A505C7-254F-4D10-A91B-D9C46426CA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46">
                      <a:extLst>
                        <a:ext uri="{FF2B5EF4-FFF2-40B4-BE49-F238E27FC236}">
                          <a16:creationId xmlns:a16="http://schemas.microsoft.com/office/drawing/2014/main" id="{09766305-90CC-4F4B-ACA8-8BC6EBA5D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47">
                      <a:extLst>
                        <a:ext uri="{FF2B5EF4-FFF2-40B4-BE49-F238E27FC236}">
                          <a16:creationId xmlns:a16="http://schemas.microsoft.com/office/drawing/2014/main" id="{5757A658-D9C3-4AD3-BA1E-2270F2DED3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48">
                      <a:extLst>
                        <a:ext uri="{FF2B5EF4-FFF2-40B4-BE49-F238E27FC236}">
                          <a16:creationId xmlns:a16="http://schemas.microsoft.com/office/drawing/2014/main" id="{7D706133-65D4-4251-BBC2-693619F52D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49">
                      <a:extLst>
                        <a:ext uri="{FF2B5EF4-FFF2-40B4-BE49-F238E27FC236}">
                          <a16:creationId xmlns:a16="http://schemas.microsoft.com/office/drawing/2014/main" id="{A9412142-DD64-4E89-A7FA-CC943D6BD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>
                  <a:extLst>
                    <a:ext uri="{FF2B5EF4-FFF2-40B4-BE49-F238E27FC236}">
                      <a16:creationId xmlns:a16="http://schemas.microsoft.com/office/drawing/2014/main" id="{F4D5E13F-36BF-4BDF-B1C5-D9810C4C9D6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51">
                    <a:extLst>
                      <a:ext uri="{FF2B5EF4-FFF2-40B4-BE49-F238E27FC236}">
                        <a16:creationId xmlns:a16="http://schemas.microsoft.com/office/drawing/2014/main" id="{73FA4AA8-4BC0-4E53-8F9D-3F225A1785E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>
                      <a:extLst>
                        <a:ext uri="{FF2B5EF4-FFF2-40B4-BE49-F238E27FC236}">
                          <a16:creationId xmlns:a16="http://schemas.microsoft.com/office/drawing/2014/main" id="{C7206A65-3E79-491C-9AAC-CC408B2907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53">
                      <a:extLst>
                        <a:ext uri="{FF2B5EF4-FFF2-40B4-BE49-F238E27FC236}">
                          <a16:creationId xmlns:a16="http://schemas.microsoft.com/office/drawing/2014/main" id="{7E3F9B2C-7D3A-4245-A2D3-53804EB0F9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54">
                      <a:extLst>
                        <a:ext uri="{FF2B5EF4-FFF2-40B4-BE49-F238E27FC236}">
                          <a16:creationId xmlns:a16="http://schemas.microsoft.com/office/drawing/2014/main" id="{E094EB23-3DA7-45EC-9CB0-BF09E36B9F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55">
                      <a:extLst>
                        <a:ext uri="{FF2B5EF4-FFF2-40B4-BE49-F238E27FC236}">
                          <a16:creationId xmlns:a16="http://schemas.microsoft.com/office/drawing/2014/main" id="{17F85F8C-719B-447D-8465-B9EAE3AE35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56">
                      <a:extLst>
                        <a:ext uri="{FF2B5EF4-FFF2-40B4-BE49-F238E27FC236}">
                          <a16:creationId xmlns:a16="http://schemas.microsoft.com/office/drawing/2014/main" id="{9D819464-8B54-48B9-A796-74E12EE2E2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57">
                      <a:extLst>
                        <a:ext uri="{FF2B5EF4-FFF2-40B4-BE49-F238E27FC236}">
                          <a16:creationId xmlns:a16="http://schemas.microsoft.com/office/drawing/2014/main" id="{F96FBB32-4C24-4DE9-B82B-1A1F5B16B5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58">
                      <a:extLst>
                        <a:ext uri="{FF2B5EF4-FFF2-40B4-BE49-F238E27FC236}">
                          <a16:creationId xmlns:a16="http://schemas.microsoft.com/office/drawing/2014/main" id="{685FC733-82E5-4381-BDC6-ACF373A6A8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59">
                      <a:extLst>
                        <a:ext uri="{FF2B5EF4-FFF2-40B4-BE49-F238E27FC236}">
                          <a16:creationId xmlns:a16="http://schemas.microsoft.com/office/drawing/2014/main" id="{38D7B6F7-247A-4058-AAEC-77A830C7B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60">
                    <a:extLst>
                      <a:ext uri="{FF2B5EF4-FFF2-40B4-BE49-F238E27FC236}">
                        <a16:creationId xmlns:a16="http://schemas.microsoft.com/office/drawing/2014/main" id="{FC6F4A78-F05E-42E0-84B4-D0667E1B9C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61">
                      <a:extLst>
                        <a:ext uri="{FF2B5EF4-FFF2-40B4-BE49-F238E27FC236}">
                          <a16:creationId xmlns:a16="http://schemas.microsoft.com/office/drawing/2014/main" id="{1A9F2992-B414-4641-8D22-8B3F540035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62">
                      <a:extLst>
                        <a:ext uri="{FF2B5EF4-FFF2-40B4-BE49-F238E27FC236}">
                          <a16:creationId xmlns:a16="http://schemas.microsoft.com/office/drawing/2014/main" id="{8FC28B7A-A561-420C-AEF9-88C25B59F0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63">
                      <a:extLst>
                        <a:ext uri="{FF2B5EF4-FFF2-40B4-BE49-F238E27FC236}">
                          <a16:creationId xmlns:a16="http://schemas.microsoft.com/office/drawing/2014/main" id="{916C661B-867E-448B-82C9-11EA7D7E9C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64">
                      <a:extLst>
                        <a:ext uri="{FF2B5EF4-FFF2-40B4-BE49-F238E27FC236}">
                          <a16:creationId xmlns:a16="http://schemas.microsoft.com/office/drawing/2014/main" id="{527B63D3-8263-423F-ACA2-05FA76B496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65">
                      <a:extLst>
                        <a:ext uri="{FF2B5EF4-FFF2-40B4-BE49-F238E27FC236}">
                          <a16:creationId xmlns:a16="http://schemas.microsoft.com/office/drawing/2014/main" id="{12F78336-DE18-41E1-9C56-6B0BEC8D42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66">
                      <a:extLst>
                        <a:ext uri="{FF2B5EF4-FFF2-40B4-BE49-F238E27FC236}">
                          <a16:creationId xmlns:a16="http://schemas.microsoft.com/office/drawing/2014/main" id="{29F1F306-D977-48EF-BA6D-3CA7C881E1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67">
                      <a:extLst>
                        <a:ext uri="{FF2B5EF4-FFF2-40B4-BE49-F238E27FC236}">
                          <a16:creationId xmlns:a16="http://schemas.microsoft.com/office/drawing/2014/main" id="{F0230D45-5ACD-4900-946F-90198E0014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68">
                      <a:extLst>
                        <a:ext uri="{FF2B5EF4-FFF2-40B4-BE49-F238E27FC236}">
                          <a16:creationId xmlns:a16="http://schemas.microsoft.com/office/drawing/2014/main" id="{FA380D9D-F583-4928-BF39-054C5F4949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69">
                    <a:extLst>
                      <a:ext uri="{FF2B5EF4-FFF2-40B4-BE49-F238E27FC236}">
                        <a16:creationId xmlns:a16="http://schemas.microsoft.com/office/drawing/2014/main" id="{2BE8E3C4-58FC-4BB5-B3A3-0881FB6776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70">
                      <a:extLst>
                        <a:ext uri="{FF2B5EF4-FFF2-40B4-BE49-F238E27FC236}">
                          <a16:creationId xmlns:a16="http://schemas.microsoft.com/office/drawing/2014/main" id="{795AD30F-4CD6-41D6-B30D-A34CE1982E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71">
                      <a:extLst>
                        <a:ext uri="{FF2B5EF4-FFF2-40B4-BE49-F238E27FC236}">
                          <a16:creationId xmlns:a16="http://schemas.microsoft.com/office/drawing/2014/main" id="{8C658A1C-2389-4A62-9821-BA7A0E25AA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72">
                      <a:extLst>
                        <a:ext uri="{FF2B5EF4-FFF2-40B4-BE49-F238E27FC236}">
                          <a16:creationId xmlns:a16="http://schemas.microsoft.com/office/drawing/2014/main" id="{62E04BFD-59E2-4C27-A5C4-1F4E3A41A8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73">
                      <a:extLst>
                        <a:ext uri="{FF2B5EF4-FFF2-40B4-BE49-F238E27FC236}">
                          <a16:creationId xmlns:a16="http://schemas.microsoft.com/office/drawing/2014/main" id="{FDDB89B4-2994-4F59-8985-1637B445F7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74">
                      <a:extLst>
                        <a:ext uri="{FF2B5EF4-FFF2-40B4-BE49-F238E27FC236}">
                          <a16:creationId xmlns:a16="http://schemas.microsoft.com/office/drawing/2014/main" id="{13520F2B-1C66-4518-AA38-CD3D8584D3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75">
                      <a:extLst>
                        <a:ext uri="{FF2B5EF4-FFF2-40B4-BE49-F238E27FC236}">
                          <a16:creationId xmlns:a16="http://schemas.microsoft.com/office/drawing/2014/main" id="{66333C94-25F5-4A06-A8DC-EC20EF6A71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76">
                      <a:extLst>
                        <a:ext uri="{FF2B5EF4-FFF2-40B4-BE49-F238E27FC236}">
                          <a16:creationId xmlns:a16="http://schemas.microsoft.com/office/drawing/2014/main" id="{FEC9207C-7CC5-4481-B2EC-5B201DDCF8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77">
                      <a:extLst>
                        <a:ext uri="{FF2B5EF4-FFF2-40B4-BE49-F238E27FC236}">
                          <a16:creationId xmlns:a16="http://schemas.microsoft.com/office/drawing/2014/main" id="{A7400D50-372E-4D93-B3DC-E4D54167FB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78">
                    <a:extLst>
                      <a:ext uri="{FF2B5EF4-FFF2-40B4-BE49-F238E27FC236}">
                        <a16:creationId xmlns:a16="http://schemas.microsoft.com/office/drawing/2014/main" id="{73CAB0E3-AAAD-4DF1-A31D-E7F0EBAC25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79">
                      <a:extLst>
                        <a:ext uri="{FF2B5EF4-FFF2-40B4-BE49-F238E27FC236}">
                          <a16:creationId xmlns:a16="http://schemas.microsoft.com/office/drawing/2014/main" id="{D57F080C-2A7B-40E6-B4DF-26E3A231F7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80">
                      <a:extLst>
                        <a:ext uri="{FF2B5EF4-FFF2-40B4-BE49-F238E27FC236}">
                          <a16:creationId xmlns:a16="http://schemas.microsoft.com/office/drawing/2014/main" id="{F499B958-EB0A-4811-A998-020E8871A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81">
                      <a:extLst>
                        <a:ext uri="{FF2B5EF4-FFF2-40B4-BE49-F238E27FC236}">
                          <a16:creationId xmlns:a16="http://schemas.microsoft.com/office/drawing/2014/main" id="{74766DF1-36B5-400A-ABE7-C3DD4C2957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82">
                      <a:extLst>
                        <a:ext uri="{FF2B5EF4-FFF2-40B4-BE49-F238E27FC236}">
                          <a16:creationId xmlns:a16="http://schemas.microsoft.com/office/drawing/2014/main" id="{33553860-FA26-444C-A2EC-73A7A4A60B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83">
                      <a:extLst>
                        <a:ext uri="{FF2B5EF4-FFF2-40B4-BE49-F238E27FC236}">
                          <a16:creationId xmlns:a16="http://schemas.microsoft.com/office/drawing/2014/main" id="{4848B17C-0DAD-4810-A502-862F8F8F75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84">
                      <a:extLst>
                        <a:ext uri="{FF2B5EF4-FFF2-40B4-BE49-F238E27FC236}">
                          <a16:creationId xmlns:a16="http://schemas.microsoft.com/office/drawing/2014/main" id="{07D3DD48-DFC4-4E87-A4EC-A2E3F2AD21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85">
                      <a:extLst>
                        <a:ext uri="{FF2B5EF4-FFF2-40B4-BE49-F238E27FC236}">
                          <a16:creationId xmlns:a16="http://schemas.microsoft.com/office/drawing/2014/main" id="{0994FC3A-EEFD-47F7-8CF4-44BA618F2A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86">
                      <a:extLst>
                        <a:ext uri="{FF2B5EF4-FFF2-40B4-BE49-F238E27FC236}">
                          <a16:creationId xmlns:a16="http://schemas.microsoft.com/office/drawing/2014/main" id="{AEB450AF-FE32-4746-A875-C260AB4DF2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>
                  <a:extLst>
                    <a:ext uri="{FF2B5EF4-FFF2-40B4-BE49-F238E27FC236}">
                      <a16:creationId xmlns:a16="http://schemas.microsoft.com/office/drawing/2014/main" id="{70755AB0-4CD3-41BA-81C6-946029BF817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88">
                    <a:extLst>
                      <a:ext uri="{FF2B5EF4-FFF2-40B4-BE49-F238E27FC236}">
                        <a16:creationId xmlns:a16="http://schemas.microsoft.com/office/drawing/2014/main" id="{E0AC61FF-A210-41EB-9D04-B0CDC7D2365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>
                      <a:extLst>
                        <a:ext uri="{FF2B5EF4-FFF2-40B4-BE49-F238E27FC236}">
                          <a16:creationId xmlns:a16="http://schemas.microsoft.com/office/drawing/2014/main" id="{FF871DEE-507A-4587-B8ED-ACB703571E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90">
                      <a:extLst>
                        <a:ext uri="{FF2B5EF4-FFF2-40B4-BE49-F238E27FC236}">
                          <a16:creationId xmlns:a16="http://schemas.microsoft.com/office/drawing/2014/main" id="{859C750A-89E3-438E-A4C3-B69058C63E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91">
                      <a:extLst>
                        <a:ext uri="{FF2B5EF4-FFF2-40B4-BE49-F238E27FC236}">
                          <a16:creationId xmlns:a16="http://schemas.microsoft.com/office/drawing/2014/main" id="{0744910D-C0F2-445C-9429-3FA247D62B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92">
                      <a:extLst>
                        <a:ext uri="{FF2B5EF4-FFF2-40B4-BE49-F238E27FC236}">
                          <a16:creationId xmlns:a16="http://schemas.microsoft.com/office/drawing/2014/main" id="{4B7A474E-2C06-4611-BD2A-448001699D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93">
                      <a:extLst>
                        <a:ext uri="{FF2B5EF4-FFF2-40B4-BE49-F238E27FC236}">
                          <a16:creationId xmlns:a16="http://schemas.microsoft.com/office/drawing/2014/main" id="{660B5A28-8414-44E5-8BE9-85C1B1056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94">
                      <a:extLst>
                        <a:ext uri="{FF2B5EF4-FFF2-40B4-BE49-F238E27FC236}">
                          <a16:creationId xmlns:a16="http://schemas.microsoft.com/office/drawing/2014/main" id="{E2B25382-F703-43C3-B2BA-51357C288A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95">
                      <a:extLst>
                        <a:ext uri="{FF2B5EF4-FFF2-40B4-BE49-F238E27FC236}">
                          <a16:creationId xmlns:a16="http://schemas.microsoft.com/office/drawing/2014/main" id="{0C84C415-9F4E-4470-A81F-40D910521E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96">
                      <a:extLst>
                        <a:ext uri="{FF2B5EF4-FFF2-40B4-BE49-F238E27FC236}">
                          <a16:creationId xmlns:a16="http://schemas.microsoft.com/office/drawing/2014/main" id="{BCF1E9B7-FECE-4B1C-B20E-24B2C88298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97">
                    <a:extLst>
                      <a:ext uri="{FF2B5EF4-FFF2-40B4-BE49-F238E27FC236}">
                        <a16:creationId xmlns:a16="http://schemas.microsoft.com/office/drawing/2014/main" id="{A5AEA27A-3460-487F-95CE-E5F239D2ED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98">
                      <a:extLst>
                        <a:ext uri="{FF2B5EF4-FFF2-40B4-BE49-F238E27FC236}">
                          <a16:creationId xmlns:a16="http://schemas.microsoft.com/office/drawing/2014/main" id="{34EA42E8-CDAF-4441-8444-BE0DC627AC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99">
                      <a:extLst>
                        <a:ext uri="{FF2B5EF4-FFF2-40B4-BE49-F238E27FC236}">
                          <a16:creationId xmlns:a16="http://schemas.microsoft.com/office/drawing/2014/main" id="{0D27EB57-A195-420C-A0A1-D01285DDF6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00">
                      <a:extLst>
                        <a:ext uri="{FF2B5EF4-FFF2-40B4-BE49-F238E27FC236}">
                          <a16:creationId xmlns:a16="http://schemas.microsoft.com/office/drawing/2014/main" id="{CB208583-D197-49D4-A350-C47E61E06B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01">
                      <a:extLst>
                        <a:ext uri="{FF2B5EF4-FFF2-40B4-BE49-F238E27FC236}">
                          <a16:creationId xmlns:a16="http://schemas.microsoft.com/office/drawing/2014/main" id="{3D78B354-CEE3-431A-89D6-DD976994A1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02">
                      <a:extLst>
                        <a:ext uri="{FF2B5EF4-FFF2-40B4-BE49-F238E27FC236}">
                          <a16:creationId xmlns:a16="http://schemas.microsoft.com/office/drawing/2014/main" id="{5F1B8C78-8A95-49F7-9693-0F556483A7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03">
                      <a:extLst>
                        <a:ext uri="{FF2B5EF4-FFF2-40B4-BE49-F238E27FC236}">
                          <a16:creationId xmlns:a16="http://schemas.microsoft.com/office/drawing/2014/main" id="{81E4D822-193D-478D-836B-CF37B7BEDC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04">
                      <a:extLst>
                        <a:ext uri="{FF2B5EF4-FFF2-40B4-BE49-F238E27FC236}">
                          <a16:creationId xmlns:a16="http://schemas.microsoft.com/office/drawing/2014/main" id="{F31B5ED9-69C0-490D-AEA2-E11A0B510C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05">
                      <a:extLst>
                        <a:ext uri="{FF2B5EF4-FFF2-40B4-BE49-F238E27FC236}">
                          <a16:creationId xmlns:a16="http://schemas.microsoft.com/office/drawing/2014/main" id="{7F4DD434-C62D-4A98-866C-4A31C25DBF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06">
                    <a:extLst>
                      <a:ext uri="{FF2B5EF4-FFF2-40B4-BE49-F238E27FC236}">
                        <a16:creationId xmlns:a16="http://schemas.microsoft.com/office/drawing/2014/main" id="{8402384C-7ED3-4486-A16C-19ABB1E965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07">
                      <a:extLst>
                        <a:ext uri="{FF2B5EF4-FFF2-40B4-BE49-F238E27FC236}">
                          <a16:creationId xmlns:a16="http://schemas.microsoft.com/office/drawing/2014/main" id="{77729398-F372-4190-9561-286A3074BD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08">
                      <a:extLst>
                        <a:ext uri="{FF2B5EF4-FFF2-40B4-BE49-F238E27FC236}">
                          <a16:creationId xmlns:a16="http://schemas.microsoft.com/office/drawing/2014/main" id="{0BF725AF-EDE8-4698-A607-0A2CFE1FE3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09">
                      <a:extLst>
                        <a:ext uri="{FF2B5EF4-FFF2-40B4-BE49-F238E27FC236}">
                          <a16:creationId xmlns:a16="http://schemas.microsoft.com/office/drawing/2014/main" id="{0282E0AA-B811-4C0F-A2E8-CF04AAE8F8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10">
                      <a:extLst>
                        <a:ext uri="{FF2B5EF4-FFF2-40B4-BE49-F238E27FC236}">
                          <a16:creationId xmlns:a16="http://schemas.microsoft.com/office/drawing/2014/main" id="{4EC45D1D-89B0-42FD-BBB7-10B88BE264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111">
                      <a:extLst>
                        <a:ext uri="{FF2B5EF4-FFF2-40B4-BE49-F238E27FC236}">
                          <a16:creationId xmlns:a16="http://schemas.microsoft.com/office/drawing/2014/main" id="{A7789350-DAA6-4FA4-9241-B46A1E2A70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112">
                      <a:extLst>
                        <a:ext uri="{FF2B5EF4-FFF2-40B4-BE49-F238E27FC236}">
                          <a16:creationId xmlns:a16="http://schemas.microsoft.com/office/drawing/2014/main" id="{461E3481-4968-4FB5-AAE3-368C541742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113">
                      <a:extLst>
                        <a:ext uri="{FF2B5EF4-FFF2-40B4-BE49-F238E27FC236}">
                          <a16:creationId xmlns:a16="http://schemas.microsoft.com/office/drawing/2014/main" id="{7143A0FD-19F5-47F6-A6FC-7145015CB5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114">
                      <a:extLst>
                        <a:ext uri="{FF2B5EF4-FFF2-40B4-BE49-F238E27FC236}">
                          <a16:creationId xmlns:a16="http://schemas.microsoft.com/office/drawing/2014/main" id="{7B4C56B6-B31E-4AA5-BD89-C135CB9E04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115">
                    <a:extLst>
                      <a:ext uri="{FF2B5EF4-FFF2-40B4-BE49-F238E27FC236}">
                        <a16:creationId xmlns:a16="http://schemas.microsoft.com/office/drawing/2014/main" id="{A1BB0E2E-0D5A-4C96-920C-801F281BE9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116">
                      <a:extLst>
                        <a:ext uri="{FF2B5EF4-FFF2-40B4-BE49-F238E27FC236}">
                          <a16:creationId xmlns:a16="http://schemas.microsoft.com/office/drawing/2014/main" id="{70D877B7-C356-4C91-ACA9-A3D04F20ED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117">
                      <a:extLst>
                        <a:ext uri="{FF2B5EF4-FFF2-40B4-BE49-F238E27FC236}">
                          <a16:creationId xmlns:a16="http://schemas.microsoft.com/office/drawing/2014/main" id="{59B047BF-33C9-4055-B63F-0B6020D126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118">
                      <a:extLst>
                        <a:ext uri="{FF2B5EF4-FFF2-40B4-BE49-F238E27FC236}">
                          <a16:creationId xmlns:a16="http://schemas.microsoft.com/office/drawing/2014/main" id="{DD0896F9-7B1D-4E4D-A3CE-1FD2BF9DD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119">
                      <a:extLst>
                        <a:ext uri="{FF2B5EF4-FFF2-40B4-BE49-F238E27FC236}">
                          <a16:creationId xmlns:a16="http://schemas.microsoft.com/office/drawing/2014/main" id="{B617D868-38E1-4D26-904C-330C8B99EE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120">
                      <a:extLst>
                        <a:ext uri="{FF2B5EF4-FFF2-40B4-BE49-F238E27FC236}">
                          <a16:creationId xmlns:a16="http://schemas.microsoft.com/office/drawing/2014/main" id="{1B0BF539-4E32-4FD4-8A84-833C0E5A7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121">
                      <a:extLst>
                        <a:ext uri="{FF2B5EF4-FFF2-40B4-BE49-F238E27FC236}">
                          <a16:creationId xmlns:a16="http://schemas.microsoft.com/office/drawing/2014/main" id="{F1B3072D-61FB-4DDD-90E3-7890460D0C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122">
                      <a:extLst>
                        <a:ext uri="{FF2B5EF4-FFF2-40B4-BE49-F238E27FC236}">
                          <a16:creationId xmlns:a16="http://schemas.microsoft.com/office/drawing/2014/main" id="{EF1FDA7F-5976-4C40-9C1C-747870DFFF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123">
                      <a:extLst>
                        <a:ext uri="{FF2B5EF4-FFF2-40B4-BE49-F238E27FC236}">
                          <a16:creationId xmlns:a16="http://schemas.microsoft.com/office/drawing/2014/main" id="{3248D0D8-A1CF-4718-88A4-274FDE2242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>
                  <a:extLst>
                    <a:ext uri="{FF2B5EF4-FFF2-40B4-BE49-F238E27FC236}">
                      <a16:creationId xmlns:a16="http://schemas.microsoft.com/office/drawing/2014/main" id="{319B3B77-F0E7-409F-B06D-21AC8223889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125">
                    <a:extLst>
                      <a:ext uri="{FF2B5EF4-FFF2-40B4-BE49-F238E27FC236}">
                        <a16:creationId xmlns:a16="http://schemas.microsoft.com/office/drawing/2014/main" id="{B3AEA063-E5AE-43BE-B386-37691C0C0EF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>
                      <a:extLst>
                        <a:ext uri="{FF2B5EF4-FFF2-40B4-BE49-F238E27FC236}">
                          <a16:creationId xmlns:a16="http://schemas.microsoft.com/office/drawing/2014/main" id="{981D5A1E-AB39-45A5-B8BA-0A5D7B6493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127">
                      <a:extLst>
                        <a:ext uri="{FF2B5EF4-FFF2-40B4-BE49-F238E27FC236}">
                          <a16:creationId xmlns:a16="http://schemas.microsoft.com/office/drawing/2014/main" id="{69620F23-22B5-448A-A9E5-7710D4289C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128">
                      <a:extLst>
                        <a:ext uri="{FF2B5EF4-FFF2-40B4-BE49-F238E27FC236}">
                          <a16:creationId xmlns:a16="http://schemas.microsoft.com/office/drawing/2014/main" id="{63642D1E-8346-4CF7-B4E5-AF4CC72CC2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129">
                      <a:extLst>
                        <a:ext uri="{FF2B5EF4-FFF2-40B4-BE49-F238E27FC236}">
                          <a16:creationId xmlns:a16="http://schemas.microsoft.com/office/drawing/2014/main" id="{5CDAAA69-8CAA-44D0-AB90-21C53CD9A4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130">
                      <a:extLst>
                        <a:ext uri="{FF2B5EF4-FFF2-40B4-BE49-F238E27FC236}">
                          <a16:creationId xmlns:a16="http://schemas.microsoft.com/office/drawing/2014/main" id="{99A46676-291A-40B6-A13B-C2E088AE1E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131">
                      <a:extLst>
                        <a:ext uri="{FF2B5EF4-FFF2-40B4-BE49-F238E27FC236}">
                          <a16:creationId xmlns:a16="http://schemas.microsoft.com/office/drawing/2014/main" id="{B68A2CA4-A7A9-49C9-B7ED-5DC3815774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132">
                      <a:extLst>
                        <a:ext uri="{FF2B5EF4-FFF2-40B4-BE49-F238E27FC236}">
                          <a16:creationId xmlns:a16="http://schemas.microsoft.com/office/drawing/2014/main" id="{8E297108-9770-40A6-BC59-B2ACC754D1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133">
                      <a:extLst>
                        <a:ext uri="{FF2B5EF4-FFF2-40B4-BE49-F238E27FC236}">
                          <a16:creationId xmlns:a16="http://schemas.microsoft.com/office/drawing/2014/main" id="{9682F3D0-94E9-4478-A743-7A35E643DF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134">
                    <a:extLst>
                      <a:ext uri="{FF2B5EF4-FFF2-40B4-BE49-F238E27FC236}">
                        <a16:creationId xmlns:a16="http://schemas.microsoft.com/office/drawing/2014/main" id="{47AD6E34-8145-4D2E-897A-AD25ECF474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135">
                      <a:extLst>
                        <a:ext uri="{FF2B5EF4-FFF2-40B4-BE49-F238E27FC236}">
                          <a16:creationId xmlns:a16="http://schemas.microsoft.com/office/drawing/2014/main" id="{19247D81-5937-4438-AA18-6F0BB451E1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136">
                      <a:extLst>
                        <a:ext uri="{FF2B5EF4-FFF2-40B4-BE49-F238E27FC236}">
                          <a16:creationId xmlns:a16="http://schemas.microsoft.com/office/drawing/2014/main" id="{0D71C874-F2D1-4B6F-8D26-B59D78684A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137">
                      <a:extLst>
                        <a:ext uri="{FF2B5EF4-FFF2-40B4-BE49-F238E27FC236}">
                          <a16:creationId xmlns:a16="http://schemas.microsoft.com/office/drawing/2014/main" id="{59DB8BE2-6D2E-496E-9F79-FD1B032080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138">
                      <a:extLst>
                        <a:ext uri="{FF2B5EF4-FFF2-40B4-BE49-F238E27FC236}">
                          <a16:creationId xmlns:a16="http://schemas.microsoft.com/office/drawing/2014/main" id="{625D2FFE-03D4-4D12-9150-1217F961FF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139">
                      <a:extLst>
                        <a:ext uri="{FF2B5EF4-FFF2-40B4-BE49-F238E27FC236}">
                          <a16:creationId xmlns:a16="http://schemas.microsoft.com/office/drawing/2014/main" id="{F77B94B4-EB52-4299-915C-31F432AC71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140">
                      <a:extLst>
                        <a:ext uri="{FF2B5EF4-FFF2-40B4-BE49-F238E27FC236}">
                          <a16:creationId xmlns:a16="http://schemas.microsoft.com/office/drawing/2014/main" id="{6FA2A139-CD86-4762-8139-55BBB5326B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141">
                      <a:extLst>
                        <a:ext uri="{FF2B5EF4-FFF2-40B4-BE49-F238E27FC236}">
                          <a16:creationId xmlns:a16="http://schemas.microsoft.com/office/drawing/2014/main" id="{1CF780C8-1191-4F41-B77E-FF8887A8D4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142">
                      <a:extLst>
                        <a:ext uri="{FF2B5EF4-FFF2-40B4-BE49-F238E27FC236}">
                          <a16:creationId xmlns:a16="http://schemas.microsoft.com/office/drawing/2014/main" id="{31CEACBB-963C-496E-B210-D140F22D71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143">
                    <a:extLst>
                      <a:ext uri="{FF2B5EF4-FFF2-40B4-BE49-F238E27FC236}">
                        <a16:creationId xmlns:a16="http://schemas.microsoft.com/office/drawing/2014/main" id="{A58A0EA0-DFFD-4D62-AD80-2AFFAAB750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144">
                      <a:extLst>
                        <a:ext uri="{FF2B5EF4-FFF2-40B4-BE49-F238E27FC236}">
                          <a16:creationId xmlns:a16="http://schemas.microsoft.com/office/drawing/2014/main" id="{386F7EF5-265E-48BA-ABA0-D586CEC2F9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145">
                      <a:extLst>
                        <a:ext uri="{FF2B5EF4-FFF2-40B4-BE49-F238E27FC236}">
                          <a16:creationId xmlns:a16="http://schemas.microsoft.com/office/drawing/2014/main" id="{86B98E37-B1E9-48C1-9C9B-E5E39F1CA4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146">
                      <a:extLst>
                        <a:ext uri="{FF2B5EF4-FFF2-40B4-BE49-F238E27FC236}">
                          <a16:creationId xmlns:a16="http://schemas.microsoft.com/office/drawing/2014/main" id="{44C43EAE-998B-4C58-B4A4-DCF5E72A22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147">
                      <a:extLst>
                        <a:ext uri="{FF2B5EF4-FFF2-40B4-BE49-F238E27FC236}">
                          <a16:creationId xmlns:a16="http://schemas.microsoft.com/office/drawing/2014/main" id="{6DD13B4E-651D-4246-8DBC-7E3FEBA86D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148">
                      <a:extLst>
                        <a:ext uri="{FF2B5EF4-FFF2-40B4-BE49-F238E27FC236}">
                          <a16:creationId xmlns:a16="http://schemas.microsoft.com/office/drawing/2014/main" id="{BB94A10E-F6E0-47D9-8AF8-F9449E8BCE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149">
                      <a:extLst>
                        <a:ext uri="{FF2B5EF4-FFF2-40B4-BE49-F238E27FC236}">
                          <a16:creationId xmlns:a16="http://schemas.microsoft.com/office/drawing/2014/main" id="{F67E6531-FA21-4114-802F-D84FAD750D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150">
                      <a:extLst>
                        <a:ext uri="{FF2B5EF4-FFF2-40B4-BE49-F238E27FC236}">
                          <a16:creationId xmlns:a16="http://schemas.microsoft.com/office/drawing/2014/main" id="{2CABA147-E48D-47C5-8AC1-9E8B9E4999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151">
                      <a:extLst>
                        <a:ext uri="{FF2B5EF4-FFF2-40B4-BE49-F238E27FC236}">
                          <a16:creationId xmlns:a16="http://schemas.microsoft.com/office/drawing/2014/main" id="{47B3D811-5B47-470A-99AA-E8296462E9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152">
                    <a:extLst>
                      <a:ext uri="{FF2B5EF4-FFF2-40B4-BE49-F238E27FC236}">
                        <a16:creationId xmlns:a16="http://schemas.microsoft.com/office/drawing/2014/main" id="{A2AB905B-11E6-441A-AF38-7AF50CC53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153">
                      <a:extLst>
                        <a:ext uri="{FF2B5EF4-FFF2-40B4-BE49-F238E27FC236}">
                          <a16:creationId xmlns:a16="http://schemas.microsoft.com/office/drawing/2014/main" id="{554DDAC5-0A04-4198-B49F-1822F1F461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154">
                      <a:extLst>
                        <a:ext uri="{FF2B5EF4-FFF2-40B4-BE49-F238E27FC236}">
                          <a16:creationId xmlns:a16="http://schemas.microsoft.com/office/drawing/2014/main" id="{BF9A7591-79CD-43E5-8982-B49EEB3A93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155">
                      <a:extLst>
                        <a:ext uri="{FF2B5EF4-FFF2-40B4-BE49-F238E27FC236}">
                          <a16:creationId xmlns:a16="http://schemas.microsoft.com/office/drawing/2014/main" id="{A2B34D43-7F25-4668-A852-CB8DC7F8D2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156">
                      <a:extLst>
                        <a:ext uri="{FF2B5EF4-FFF2-40B4-BE49-F238E27FC236}">
                          <a16:creationId xmlns:a16="http://schemas.microsoft.com/office/drawing/2014/main" id="{F3CA3834-5C21-4780-84E0-D3E1E5F161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157">
                      <a:extLst>
                        <a:ext uri="{FF2B5EF4-FFF2-40B4-BE49-F238E27FC236}">
                          <a16:creationId xmlns:a16="http://schemas.microsoft.com/office/drawing/2014/main" id="{A701E06A-EE7A-40E9-84ED-0C51F049DA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158">
                      <a:extLst>
                        <a:ext uri="{FF2B5EF4-FFF2-40B4-BE49-F238E27FC236}">
                          <a16:creationId xmlns:a16="http://schemas.microsoft.com/office/drawing/2014/main" id="{19316564-D064-4C56-8465-C25E52B79C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159">
                      <a:extLst>
                        <a:ext uri="{FF2B5EF4-FFF2-40B4-BE49-F238E27FC236}">
                          <a16:creationId xmlns:a16="http://schemas.microsoft.com/office/drawing/2014/main" id="{C9563E5C-856A-4195-AD23-8D3BD43AD4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160">
                      <a:extLst>
                        <a:ext uri="{FF2B5EF4-FFF2-40B4-BE49-F238E27FC236}">
                          <a16:creationId xmlns:a16="http://schemas.microsoft.com/office/drawing/2014/main" id="{6F742218-FC1E-4FF9-BE5E-DD97CA52F5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>
                  <a:extLst>
                    <a:ext uri="{FF2B5EF4-FFF2-40B4-BE49-F238E27FC236}">
                      <a16:creationId xmlns:a16="http://schemas.microsoft.com/office/drawing/2014/main" id="{F48F1F8A-E74A-44F9-BE55-E5FB71C4576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162">
                    <a:extLst>
                      <a:ext uri="{FF2B5EF4-FFF2-40B4-BE49-F238E27FC236}">
                        <a16:creationId xmlns:a16="http://schemas.microsoft.com/office/drawing/2014/main" id="{52227FFB-9DC7-43BC-B78C-91DAADD0E64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>
                      <a:extLst>
                        <a:ext uri="{FF2B5EF4-FFF2-40B4-BE49-F238E27FC236}">
                          <a16:creationId xmlns:a16="http://schemas.microsoft.com/office/drawing/2014/main" id="{87ECBBB3-35BC-4CE7-8115-DEB4BF574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164">
                      <a:extLst>
                        <a:ext uri="{FF2B5EF4-FFF2-40B4-BE49-F238E27FC236}">
                          <a16:creationId xmlns:a16="http://schemas.microsoft.com/office/drawing/2014/main" id="{0833EF66-1089-4159-8F45-57B406E033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165">
                      <a:extLst>
                        <a:ext uri="{FF2B5EF4-FFF2-40B4-BE49-F238E27FC236}">
                          <a16:creationId xmlns:a16="http://schemas.microsoft.com/office/drawing/2014/main" id="{09B57BFD-D616-40ED-B0C1-484520674F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166">
                      <a:extLst>
                        <a:ext uri="{FF2B5EF4-FFF2-40B4-BE49-F238E27FC236}">
                          <a16:creationId xmlns:a16="http://schemas.microsoft.com/office/drawing/2014/main" id="{BB50E0B2-A4F3-44C3-8901-4035A76572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167">
                      <a:extLst>
                        <a:ext uri="{FF2B5EF4-FFF2-40B4-BE49-F238E27FC236}">
                          <a16:creationId xmlns:a16="http://schemas.microsoft.com/office/drawing/2014/main" id="{94C13D2F-D7F2-4B40-B88A-7FDBF7D79C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168">
                      <a:extLst>
                        <a:ext uri="{FF2B5EF4-FFF2-40B4-BE49-F238E27FC236}">
                          <a16:creationId xmlns:a16="http://schemas.microsoft.com/office/drawing/2014/main" id="{13BFC3A9-CCCB-4778-89CE-37B116008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169">
                      <a:extLst>
                        <a:ext uri="{FF2B5EF4-FFF2-40B4-BE49-F238E27FC236}">
                          <a16:creationId xmlns:a16="http://schemas.microsoft.com/office/drawing/2014/main" id="{3293B51C-236B-4643-AFC9-8D080CD8D2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170">
                      <a:extLst>
                        <a:ext uri="{FF2B5EF4-FFF2-40B4-BE49-F238E27FC236}">
                          <a16:creationId xmlns:a16="http://schemas.microsoft.com/office/drawing/2014/main" id="{091D7B02-5FE4-4B91-AE6D-A5D3D6F0F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171">
                    <a:extLst>
                      <a:ext uri="{FF2B5EF4-FFF2-40B4-BE49-F238E27FC236}">
                        <a16:creationId xmlns:a16="http://schemas.microsoft.com/office/drawing/2014/main" id="{0CDBACEC-3454-4033-BC15-D077C64E1F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172">
                      <a:extLst>
                        <a:ext uri="{FF2B5EF4-FFF2-40B4-BE49-F238E27FC236}">
                          <a16:creationId xmlns:a16="http://schemas.microsoft.com/office/drawing/2014/main" id="{D366FBBF-63EC-4BB0-AEF0-5FAD4DB689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173">
                      <a:extLst>
                        <a:ext uri="{FF2B5EF4-FFF2-40B4-BE49-F238E27FC236}">
                          <a16:creationId xmlns:a16="http://schemas.microsoft.com/office/drawing/2014/main" id="{6E763CA8-C433-4E68-A9C5-095DD6E9B5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174">
                      <a:extLst>
                        <a:ext uri="{FF2B5EF4-FFF2-40B4-BE49-F238E27FC236}">
                          <a16:creationId xmlns:a16="http://schemas.microsoft.com/office/drawing/2014/main" id="{3E44E488-3531-421C-A188-73E9DF5589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175">
                      <a:extLst>
                        <a:ext uri="{FF2B5EF4-FFF2-40B4-BE49-F238E27FC236}">
                          <a16:creationId xmlns:a16="http://schemas.microsoft.com/office/drawing/2014/main" id="{729057BD-6A9F-4CED-BCB4-01B8B60DBF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176">
                      <a:extLst>
                        <a:ext uri="{FF2B5EF4-FFF2-40B4-BE49-F238E27FC236}">
                          <a16:creationId xmlns:a16="http://schemas.microsoft.com/office/drawing/2014/main" id="{6D2F91B3-6D84-4162-9432-8F8D331619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177">
                      <a:extLst>
                        <a:ext uri="{FF2B5EF4-FFF2-40B4-BE49-F238E27FC236}">
                          <a16:creationId xmlns:a16="http://schemas.microsoft.com/office/drawing/2014/main" id="{F69C2957-8CBC-4E8A-A375-9B49B9140E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178">
                      <a:extLst>
                        <a:ext uri="{FF2B5EF4-FFF2-40B4-BE49-F238E27FC236}">
                          <a16:creationId xmlns:a16="http://schemas.microsoft.com/office/drawing/2014/main" id="{6B924333-E113-4639-B256-9FEB59EE95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179">
                      <a:extLst>
                        <a:ext uri="{FF2B5EF4-FFF2-40B4-BE49-F238E27FC236}">
                          <a16:creationId xmlns:a16="http://schemas.microsoft.com/office/drawing/2014/main" id="{DE09A11D-BB6E-4B51-8655-6A0F1CDF07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180">
                    <a:extLst>
                      <a:ext uri="{FF2B5EF4-FFF2-40B4-BE49-F238E27FC236}">
                        <a16:creationId xmlns:a16="http://schemas.microsoft.com/office/drawing/2014/main" id="{8E6C2838-5DDA-483E-ABCC-F540927EDF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181">
                      <a:extLst>
                        <a:ext uri="{FF2B5EF4-FFF2-40B4-BE49-F238E27FC236}">
                          <a16:creationId xmlns:a16="http://schemas.microsoft.com/office/drawing/2014/main" id="{B2830556-3B82-4B05-947B-546F121388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182">
                      <a:extLst>
                        <a:ext uri="{FF2B5EF4-FFF2-40B4-BE49-F238E27FC236}">
                          <a16:creationId xmlns:a16="http://schemas.microsoft.com/office/drawing/2014/main" id="{9BD84AC4-CD1E-4D5F-857F-0B77F9D40C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183">
                      <a:extLst>
                        <a:ext uri="{FF2B5EF4-FFF2-40B4-BE49-F238E27FC236}">
                          <a16:creationId xmlns:a16="http://schemas.microsoft.com/office/drawing/2014/main" id="{846FA407-766C-4901-A1C2-03EE85527F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184">
                      <a:extLst>
                        <a:ext uri="{FF2B5EF4-FFF2-40B4-BE49-F238E27FC236}">
                          <a16:creationId xmlns:a16="http://schemas.microsoft.com/office/drawing/2014/main" id="{E869713E-815D-4081-A950-6D2006BF0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185">
                      <a:extLst>
                        <a:ext uri="{FF2B5EF4-FFF2-40B4-BE49-F238E27FC236}">
                          <a16:creationId xmlns:a16="http://schemas.microsoft.com/office/drawing/2014/main" id="{D222BC37-17E2-4F7F-A220-F4F0FCBFF5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186">
                      <a:extLst>
                        <a:ext uri="{FF2B5EF4-FFF2-40B4-BE49-F238E27FC236}">
                          <a16:creationId xmlns:a16="http://schemas.microsoft.com/office/drawing/2014/main" id="{6D8C2F81-EA49-4C99-BB18-7117368C33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187">
                      <a:extLst>
                        <a:ext uri="{FF2B5EF4-FFF2-40B4-BE49-F238E27FC236}">
                          <a16:creationId xmlns:a16="http://schemas.microsoft.com/office/drawing/2014/main" id="{3ACC3678-F28D-401E-8F9E-257017B448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188">
                      <a:extLst>
                        <a:ext uri="{FF2B5EF4-FFF2-40B4-BE49-F238E27FC236}">
                          <a16:creationId xmlns:a16="http://schemas.microsoft.com/office/drawing/2014/main" id="{206AE191-2FBF-4FB5-BD45-E97541621B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189">
                    <a:extLst>
                      <a:ext uri="{FF2B5EF4-FFF2-40B4-BE49-F238E27FC236}">
                        <a16:creationId xmlns:a16="http://schemas.microsoft.com/office/drawing/2014/main" id="{F1C6EC67-2E53-4AFE-B5EF-DB21A39C0A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190">
                      <a:extLst>
                        <a:ext uri="{FF2B5EF4-FFF2-40B4-BE49-F238E27FC236}">
                          <a16:creationId xmlns:a16="http://schemas.microsoft.com/office/drawing/2014/main" id="{D6E0E4C2-736A-42AC-B1C6-09E13A122D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191">
                      <a:extLst>
                        <a:ext uri="{FF2B5EF4-FFF2-40B4-BE49-F238E27FC236}">
                          <a16:creationId xmlns:a16="http://schemas.microsoft.com/office/drawing/2014/main" id="{E5659B59-D84E-43E0-B973-F79D7C8CF0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192">
                      <a:extLst>
                        <a:ext uri="{FF2B5EF4-FFF2-40B4-BE49-F238E27FC236}">
                          <a16:creationId xmlns:a16="http://schemas.microsoft.com/office/drawing/2014/main" id="{68656008-4357-46C7-8367-14D883C6E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193">
                      <a:extLst>
                        <a:ext uri="{FF2B5EF4-FFF2-40B4-BE49-F238E27FC236}">
                          <a16:creationId xmlns:a16="http://schemas.microsoft.com/office/drawing/2014/main" id="{31BA3CBF-FC9F-4EEB-9C24-DB4C1EA456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194">
                      <a:extLst>
                        <a:ext uri="{FF2B5EF4-FFF2-40B4-BE49-F238E27FC236}">
                          <a16:creationId xmlns:a16="http://schemas.microsoft.com/office/drawing/2014/main" id="{14E3D28C-88F2-40E2-B1C1-249D011C80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195">
                      <a:extLst>
                        <a:ext uri="{FF2B5EF4-FFF2-40B4-BE49-F238E27FC236}">
                          <a16:creationId xmlns:a16="http://schemas.microsoft.com/office/drawing/2014/main" id="{93DE3867-A716-4195-98B5-B1F68911DD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196">
                      <a:extLst>
                        <a:ext uri="{FF2B5EF4-FFF2-40B4-BE49-F238E27FC236}">
                          <a16:creationId xmlns:a16="http://schemas.microsoft.com/office/drawing/2014/main" id="{BB486C63-1514-424C-B925-A017E58A3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197">
                      <a:extLst>
                        <a:ext uri="{FF2B5EF4-FFF2-40B4-BE49-F238E27FC236}">
                          <a16:creationId xmlns:a16="http://schemas.microsoft.com/office/drawing/2014/main" id="{0EB717A3-6C8D-4F3B-B6E2-87A30FE8F6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>
                <a:extLst>
                  <a:ext uri="{FF2B5EF4-FFF2-40B4-BE49-F238E27FC236}">
                    <a16:creationId xmlns:a16="http://schemas.microsoft.com/office/drawing/2014/main" id="{3E0B7807-238E-4BFC-A156-715BD61EAEC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>
                  <a:extLst>
                    <a:ext uri="{FF2B5EF4-FFF2-40B4-BE49-F238E27FC236}">
                      <a16:creationId xmlns:a16="http://schemas.microsoft.com/office/drawing/2014/main" id="{77262101-4580-4591-8540-7A209D301D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00">
                  <a:extLst>
                    <a:ext uri="{FF2B5EF4-FFF2-40B4-BE49-F238E27FC236}">
                      <a16:creationId xmlns:a16="http://schemas.microsoft.com/office/drawing/2014/main" id="{6413949F-247A-4BB8-89FB-303B1C6CDAC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01">
                  <a:extLst>
                    <a:ext uri="{FF2B5EF4-FFF2-40B4-BE49-F238E27FC236}">
                      <a16:creationId xmlns:a16="http://schemas.microsoft.com/office/drawing/2014/main" id="{A9011E5E-7F41-4DD8-8FA4-709112E82D2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02">
                  <a:extLst>
                    <a:ext uri="{FF2B5EF4-FFF2-40B4-BE49-F238E27FC236}">
                      <a16:creationId xmlns:a16="http://schemas.microsoft.com/office/drawing/2014/main" id="{9B9022C8-823F-48D1-B594-EB9A00A333D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03">
                  <a:extLst>
                    <a:ext uri="{FF2B5EF4-FFF2-40B4-BE49-F238E27FC236}">
                      <a16:creationId xmlns:a16="http://schemas.microsoft.com/office/drawing/2014/main" id="{8DB2A182-22C6-4326-9267-9A85805A5F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04">
                  <a:extLst>
                    <a:ext uri="{FF2B5EF4-FFF2-40B4-BE49-F238E27FC236}">
                      <a16:creationId xmlns:a16="http://schemas.microsoft.com/office/drawing/2014/main" id="{232D6BED-716A-40DB-A31E-E4A5DD79033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05">
                  <a:extLst>
                    <a:ext uri="{FF2B5EF4-FFF2-40B4-BE49-F238E27FC236}">
                      <a16:creationId xmlns:a16="http://schemas.microsoft.com/office/drawing/2014/main" id="{CBD9F987-6D60-4E9C-9416-B668F16134E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6EC8D3BA-EEE6-4D41-919C-376D3AF89BB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08367EC7-265A-47C6-B089-FC3CD428A14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B150B30D-44D8-42B5-BCA8-05631B729AA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CD76B495-9244-4671-8B1E-E5564FF29DE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10">
              <a:extLst>
                <a:ext uri="{FF2B5EF4-FFF2-40B4-BE49-F238E27FC236}">
                  <a16:creationId xmlns:a16="http://schemas.microsoft.com/office/drawing/2014/main" id="{3C6BC6BD-FE99-497B-A353-068656631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A1C41885-E2F7-4984-A6A4-10A96ABAB5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>
                <a:extLst>
                  <a:ext uri="{FF2B5EF4-FFF2-40B4-BE49-F238E27FC236}">
                    <a16:creationId xmlns:a16="http://schemas.microsoft.com/office/drawing/2014/main" id="{DA729F49-372D-445D-B269-54DF137363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>
                <a:extLst>
                  <a:ext uri="{FF2B5EF4-FFF2-40B4-BE49-F238E27FC236}">
                    <a16:creationId xmlns:a16="http://schemas.microsoft.com/office/drawing/2014/main" id="{178BB4CE-E25C-4009-95E3-F9EBCE04F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>
                <a:extLst>
                  <a:ext uri="{FF2B5EF4-FFF2-40B4-BE49-F238E27FC236}">
                    <a16:creationId xmlns:a16="http://schemas.microsoft.com/office/drawing/2014/main" id="{B2E774E2-B4E9-4823-8F5C-0FE430AFB7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>
                <a:extLst>
                  <a:ext uri="{FF2B5EF4-FFF2-40B4-BE49-F238E27FC236}">
                    <a16:creationId xmlns:a16="http://schemas.microsoft.com/office/drawing/2014/main" id="{DD293755-D0BA-4D7C-AAAD-6796AD651C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>
              <a:extLst>
                <a:ext uri="{FF2B5EF4-FFF2-40B4-BE49-F238E27FC236}">
                  <a16:creationId xmlns:a16="http://schemas.microsoft.com/office/drawing/2014/main" id="{ECD9A347-9884-4CB4-BD0D-418C048D5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>
                <a:extLst>
                  <a:ext uri="{FF2B5EF4-FFF2-40B4-BE49-F238E27FC236}">
                    <a16:creationId xmlns:a16="http://schemas.microsoft.com/office/drawing/2014/main" id="{6DDA7064-ED1C-4B44-B8A4-B2182123E98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>
                  <a:extLst>
                    <a:ext uri="{FF2B5EF4-FFF2-40B4-BE49-F238E27FC236}">
                      <a16:creationId xmlns:a16="http://schemas.microsoft.com/office/drawing/2014/main" id="{28C1DA05-B590-49C5-98B1-12390E7C5D1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>
                  <a:extLst>
                    <a:ext uri="{FF2B5EF4-FFF2-40B4-BE49-F238E27FC236}">
                      <a16:creationId xmlns:a16="http://schemas.microsoft.com/office/drawing/2014/main" id="{D17A1963-D5F4-4DC0-AAE1-C77243A176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>
                <a:extLst>
                  <a:ext uri="{FF2B5EF4-FFF2-40B4-BE49-F238E27FC236}">
                    <a16:creationId xmlns:a16="http://schemas.microsoft.com/office/drawing/2014/main" id="{9E788CB6-AAF7-4A6C-BE70-78D155D3C8C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>
                  <a:extLst>
                    <a:ext uri="{FF2B5EF4-FFF2-40B4-BE49-F238E27FC236}">
                      <a16:creationId xmlns:a16="http://schemas.microsoft.com/office/drawing/2014/main" id="{C5C16DE9-7DD0-4608-8352-7619351F20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>
                  <a:extLst>
                    <a:ext uri="{FF2B5EF4-FFF2-40B4-BE49-F238E27FC236}">
                      <a16:creationId xmlns:a16="http://schemas.microsoft.com/office/drawing/2014/main" id="{3CC01C83-879A-44D2-AC10-0E2556B448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>
                <a:extLst>
                  <a:ext uri="{FF2B5EF4-FFF2-40B4-BE49-F238E27FC236}">
                    <a16:creationId xmlns:a16="http://schemas.microsoft.com/office/drawing/2014/main" id="{0324DE0C-6110-439B-9DFF-8A26E0F13A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>
                  <a:extLst>
                    <a:ext uri="{FF2B5EF4-FFF2-40B4-BE49-F238E27FC236}">
                      <a16:creationId xmlns:a16="http://schemas.microsoft.com/office/drawing/2014/main" id="{C9A2B454-68D7-46F9-83FD-6D99D955E03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>
                  <a:extLst>
                    <a:ext uri="{FF2B5EF4-FFF2-40B4-BE49-F238E27FC236}">
                      <a16:creationId xmlns:a16="http://schemas.microsoft.com/office/drawing/2014/main" id="{C3166ED4-B1D0-468A-B42A-6754DFE62C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>
                <a:extLst>
                  <a:ext uri="{FF2B5EF4-FFF2-40B4-BE49-F238E27FC236}">
                    <a16:creationId xmlns:a16="http://schemas.microsoft.com/office/drawing/2014/main" id="{1D260BB1-2181-42F7-9185-166D32147ED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>
                  <a:extLst>
                    <a:ext uri="{FF2B5EF4-FFF2-40B4-BE49-F238E27FC236}">
                      <a16:creationId xmlns:a16="http://schemas.microsoft.com/office/drawing/2014/main" id="{0C1D9BB7-F098-4809-A91C-EF1CFD72ADB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>
                  <a:extLst>
                    <a:ext uri="{FF2B5EF4-FFF2-40B4-BE49-F238E27FC236}">
                      <a16:creationId xmlns:a16="http://schemas.microsoft.com/office/drawing/2014/main" id="{EBB924C7-C131-47BB-BDF0-BED29524416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>
                <a:extLst>
                  <a:ext uri="{FF2B5EF4-FFF2-40B4-BE49-F238E27FC236}">
                    <a16:creationId xmlns:a16="http://schemas.microsoft.com/office/drawing/2014/main" id="{80242234-FFDA-4B6E-88F9-51D9E47AF65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>
                  <a:extLst>
                    <a:ext uri="{FF2B5EF4-FFF2-40B4-BE49-F238E27FC236}">
                      <a16:creationId xmlns:a16="http://schemas.microsoft.com/office/drawing/2014/main" id="{4DEF0210-340E-47C4-9A87-4ED3C749DC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>
                  <a:extLst>
                    <a:ext uri="{FF2B5EF4-FFF2-40B4-BE49-F238E27FC236}">
                      <a16:creationId xmlns:a16="http://schemas.microsoft.com/office/drawing/2014/main" id="{5C218F3A-E610-43B3-9F37-B2ADA54464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>
                <a:extLst>
                  <a:ext uri="{FF2B5EF4-FFF2-40B4-BE49-F238E27FC236}">
                    <a16:creationId xmlns:a16="http://schemas.microsoft.com/office/drawing/2014/main" id="{CE9BDD9D-7CAA-4B11-B8A5-96E7B88C8A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>
                  <a:extLst>
                    <a:ext uri="{FF2B5EF4-FFF2-40B4-BE49-F238E27FC236}">
                      <a16:creationId xmlns:a16="http://schemas.microsoft.com/office/drawing/2014/main" id="{399A19E4-A145-421B-A61E-8F23ACD8199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>
                  <a:extLst>
                    <a:ext uri="{FF2B5EF4-FFF2-40B4-BE49-F238E27FC236}">
                      <a16:creationId xmlns:a16="http://schemas.microsoft.com/office/drawing/2014/main" id="{85EA30D3-63EB-4044-9DED-F454245768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>
                <a:extLst>
                  <a:ext uri="{FF2B5EF4-FFF2-40B4-BE49-F238E27FC236}">
                    <a16:creationId xmlns:a16="http://schemas.microsoft.com/office/drawing/2014/main" id="{7D5090D4-9213-44AD-AD28-4C6A2BA2CB3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>
                  <a:extLst>
                    <a:ext uri="{FF2B5EF4-FFF2-40B4-BE49-F238E27FC236}">
                      <a16:creationId xmlns:a16="http://schemas.microsoft.com/office/drawing/2014/main" id="{7DABB03B-0D0A-4534-8DCF-698A7EC2D8A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>
                  <a:extLst>
                    <a:ext uri="{FF2B5EF4-FFF2-40B4-BE49-F238E27FC236}">
                      <a16:creationId xmlns:a16="http://schemas.microsoft.com/office/drawing/2014/main" id="{019F3F1E-E7B9-4F20-B7BA-C89E195576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>
                <a:extLst>
                  <a:ext uri="{FF2B5EF4-FFF2-40B4-BE49-F238E27FC236}">
                    <a16:creationId xmlns:a16="http://schemas.microsoft.com/office/drawing/2014/main" id="{E3A3E37E-36C6-4A62-93A0-E0788C98A9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>
                  <a:extLst>
                    <a:ext uri="{FF2B5EF4-FFF2-40B4-BE49-F238E27FC236}">
                      <a16:creationId xmlns:a16="http://schemas.microsoft.com/office/drawing/2014/main" id="{2B6C5FDF-92AC-46FC-A470-A9EB5E66E19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>
                  <a:extLst>
                    <a:ext uri="{FF2B5EF4-FFF2-40B4-BE49-F238E27FC236}">
                      <a16:creationId xmlns:a16="http://schemas.microsoft.com/office/drawing/2014/main" id="{22CA5B2D-FD64-4351-83B9-D2941C6E15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>
            <a:extLst>
              <a:ext uri="{FF2B5EF4-FFF2-40B4-BE49-F238E27FC236}">
                <a16:creationId xmlns:a16="http://schemas.microsoft.com/office/drawing/2014/main" id="{86549CFF-224B-4D45-AC24-E930EDA3C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017F0CA-2DBC-40CF-8A95-1B619148D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D81F0ED9-D473-41DE-B6A0-981E95682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E1FF9C54-0F08-4BFF-932E-4155DD368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10F907-B031-4F8F-86A7-50C984C5D2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5317447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C7A6E69F-490A-44DC-B818-42B50EA41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E8A7845E-62A9-4436-AD27-A4ADDFAE7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C1439ED7-FAB3-437F-BDF6-58D0A49AE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D5D7F-A2F9-468C-9B0F-9DE481D392E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832547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5005-B63C-4371-944C-EFEC968E0A4E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3405658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24BF4292-B9EC-459A-B2A9-FD4A8F76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2AC3747D-9BEA-4C2D-B037-0C97A9F70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FA56D077-1AD0-4C99-916F-EBA9369BD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6D07D-D0C2-451B-A9F2-D9720530C38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6868027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BE3546BB-2C37-49FA-A60A-E88E7F916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F7655A11-6702-4361-A525-D36FD458F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1D3C054-5EC1-40F9-B033-4B3B50AE3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84440-DD77-4E62-8AAD-2F00D2B899B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881204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50F834D-5F90-4B8C-BB63-B656CA750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053908C7-12E9-4117-B544-48127742F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E4419608-5DDB-43A0-8E3C-83E48C654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5E01C-6ED9-41AC-9001-A6228A7E49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545601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6D0649AF-7005-4C6D-BCEA-634DCBC59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848DF74B-246E-425A-B8E5-CA6ED4772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C656E5E-D80E-4976-8039-6DF8D29E9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2E263-AD6D-4B3C-A85F-89C374F812B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36460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635D9980-28E8-4857-B670-FAB96A3FC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F6A4B92C-2745-48C7-9BE9-5FF35CBFB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B83E178-3594-4DF4-AEA3-A533FEC7F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DF94D-E408-4B0A-BF6C-759DD69D1F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0356988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658853DD-F24E-458A-9398-7BB58429C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963624B8-62AE-4851-9DE8-B09CCA9E2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34600AF-1B46-4AD6-B93A-98437171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DB4D-0090-433B-BFD3-AF3C8FD8C4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076080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15895A8C-B8D8-4183-8120-23477F6C5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DF6B32F5-AAA1-48D1-A611-967AFE44E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32448C9-8127-45FE-B55F-A4695637C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F187E-2BA2-486B-BFAA-924EE5FD921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018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C9068F83-D556-4490-8092-6AD6DD004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47C5D033-DA6A-43CE-BA4E-96BAE60D4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96BCECF3-D713-4BA3-9396-B182FA6CF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6344E-08ED-40BA-88BE-BA33DF1E982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40791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0C28DE38-676E-4596-ABC8-8D82FADBD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C0A07A8A-F0E1-40EA-9003-A57778CB9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71C3F803-D06B-47F4-B649-389154A36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F0DBA-04A7-417A-B364-4EC5BE1FA7A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3787033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8">
            <a:extLst>
              <a:ext uri="{FF2B5EF4-FFF2-40B4-BE49-F238E27FC236}">
                <a16:creationId xmlns:a16="http://schemas.microsoft.com/office/drawing/2014/main" id="{8FA7CAAE-55FA-4570-999C-41FCEBD30EC5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13">
              <a:extLst>
                <a:ext uri="{FF2B5EF4-FFF2-40B4-BE49-F238E27FC236}">
                  <a16:creationId xmlns:a16="http://schemas.microsoft.com/office/drawing/2014/main" id="{AE4B12C4-6416-4F9D-9E71-4BDB61015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312">
                <a:extLst>
                  <a:ext uri="{FF2B5EF4-FFF2-40B4-BE49-F238E27FC236}">
                    <a16:creationId xmlns:a16="http://schemas.microsoft.com/office/drawing/2014/main" id="{92CBD5DB-A104-4C29-A7CE-1D7D303D004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CFCA3191-943F-4329-8E0A-380A98656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95">
                  <a:extLst>
                    <a:ext uri="{FF2B5EF4-FFF2-40B4-BE49-F238E27FC236}">
                      <a16:creationId xmlns:a16="http://schemas.microsoft.com/office/drawing/2014/main" id="{DCF3A698-78D2-4067-9B9F-1FFD447A8B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96">
                  <a:extLst>
                    <a:ext uri="{FF2B5EF4-FFF2-40B4-BE49-F238E27FC236}">
                      <a16:creationId xmlns:a16="http://schemas.microsoft.com/office/drawing/2014/main" id="{EA24D675-1FC0-412D-82F9-188CD07C4E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97">
                  <a:extLst>
                    <a:ext uri="{FF2B5EF4-FFF2-40B4-BE49-F238E27FC236}">
                      <a16:creationId xmlns:a16="http://schemas.microsoft.com/office/drawing/2014/main" id="{0F3A048A-245E-42F2-9373-55162D606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8">
                  <a:extLst>
                    <a:ext uri="{FF2B5EF4-FFF2-40B4-BE49-F238E27FC236}">
                      <a16:creationId xmlns:a16="http://schemas.microsoft.com/office/drawing/2014/main" id="{8B96E70D-E296-4514-B8E4-7A23794E8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99">
                  <a:extLst>
                    <a:ext uri="{FF2B5EF4-FFF2-40B4-BE49-F238E27FC236}">
                      <a16:creationId xmlns:a16="http://schemas.microsoft.com/office/drawing/2014/main" id="{B3B2D96A-6705-4278-A3E6-E9B265551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00">
                  <a:extLst>
                    <a:ext uri="{FF2B5EF4-FFF2-40B4-BE49-F238E27FC236}">
                      <a16:creationId xmlns:a16="http://schemas.microsoft.com/office/drawing/2014/main" id="{BDC9C715-C473-45EE-9514-FED9FB1D4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01">
                  <a:extLst>
                    <a:ext uri="{FF2B5EF4-FFF2-40B4-BE49-F238E27FC236}">
                      <a16:creationId xmlns:a16="http://schemas.microsoft.com/office/drawing/2014/main" id="{0B956AB3-60E2-4FA5-AC8E-8EE14539A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311">
                  <a:extLst>
                    <a:ext uri="{FF2B5EF4-FFF2-40B4-BE49-F238E27FC236}">
                      <a16:creationId xmlns:a16="http://schemas.microsoft.com/office/drawing/2014/main" id="{3ECA1C79-F84E-4F4F-A179-C8AF92FA106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305">
                    <a:extLst>
                      <a:ext uri="{FF2B5EF4-FFF2-40B4-BE49-F238E27FC236}">
                        <a16:creationId xmlns:a16="http://schemas.microsoft.com/office/drawing/2014/main" id="{FDA470A3-FACC-4E44-8143-06E1B97679E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04">
                      <a:extLst>
                        <a:ext uri="{FF2B5EF4-FFF2-40B4-BE49-F238E27FC236}">
                          <a16:creationId xmlns:a16="http://schemas.microsoft.com/office/drawing/2014/main" id="{B0B9A7D6-CF0D-4B23-A761-7B47AF3EA5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05">
                      <a:extLst>
                        <a:ext uri="{FF2B5EF4-FFF2-40B4-BE49-F238E27FC236}">
                          <a16:creationId xmlns:a16="http://schemas.microsoft.com/office/drawing/2014/main" id="{11F2F2C3-4960-40F0-B09A-B4BAAA0EAA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06">
                      <a:extLst>
                        <a:ext uri="{FF2B5EF4-FFF2-40B4-BE49-F238E27FC236}">
                          <a16:creationId xmlns:a16="http://schemas.microsoft.com/office/drawing/2014/main" id="{65B8ECFE-B283-47A3-B2B2-2026390B47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07">
                      <a:extLst>
                        <a:ext uri="{FF2B5EF4-FFF2-40B4-BE49-F238E27FC236}">
                          <a16:creationId xmlns:a16="http://schemas.microsoft.com/office/drawing/2014/main" id="{7FB20A0E-1474-4DAD-A21A-855FBA3197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08">
                      <a:extLst>
                        <a:ext uri="{FF2B5EF4-FFF2-40B4-BE49-F238E27FC236}">
                          <a16:creationId xmlns:a16="http://schemas.microsoft.com/office/drawing/2014/main" id="{AE53B854-9750-44DA-81F0-7F5427DD4B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109">
                      <a:extLst>
                        <a:ext uri="{FF2B5EF4-FFF2-40B4-BE49-F238E27FC236}">
                          <a16:creationId xmlns:a16="http://schemas.microsoft.com/office/drawing/2014/main" id="{62887CCE-9E7A-444A-9B7C-8014AF5C8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110">
                      <a:extLst>
                        <a:ext uri="{FF2B5EF4-FFF2-40B4-BE49-F238E27FC236}">
                          <a16:creationId xmlns:a16="http://schemas.microsoft.com/office/drawing/2014/main" id="{865F756D-470C-44B6-AB2D-47377C9AF6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111">
                      <a:extLst>
                        <a:ext uri="{FF2B5EF4-FFF2-40B4-BE49-F238E27FC236}">
                          <a16:creationId xmlns:a16="http://schemas.microsoft.com/office/drawing/2014/main" id="{45C53F0B-D745-4A36-8F40-ADA6028F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112">
                    <a:extLst>
                      <a:ext uri="{FF2B5EF4-FFF2-40B4-BE49-F238E27FC236}">
                        <a16:creationId xmlns:a16="http://schemas.microsoft.com/office/drawing/2014/main" id="{5FA9B76C-FC75-474C-9B0B-5F77CD0B6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113">
                      <a:extLst>
                        <a:ext uri="{FF2B5EF4-FFF2-40B4-BE49-F238E27FC236}">
                          <a16:creationId xmlns:a16="http://schemas.microsoft.com/office/drawing/2014/main" id="{D727FF0D-E46B-4AF6-A968-0F9B41CD3B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114">
                      <a:extLst>
                        <a:ext uri="{FF2B5EF4-FFF2-40B4-BE49-F238E27FC236}">
                          <a16:creationId xmlns:a16="http://schemas.microsoft.com/office/drawing/2014/main" id="{AA2F9A1D-021F-4FC7-A3C6-EA714D8CCB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115">
                      <a:extLst>
                        <a:ext uri="{FF2B5EF4-FFF2-40B4-BE49-F238E27FC236}">
                          <a16:creationId xmlns:a16="http://schemas.microsoft.com/office/drawing/2014/main" id="{1344B521-9CE7-4F77-9490-BACB215FB2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116">
                      <a:extLst>
                        <a:ext uri="{FF2B5EF4-FFF2-40B4-BE49-F238E27FC236}">
                          <a16:creationId xmlns:a16="http://schemas.microsoft.com/office/drawing/2014/main" id="{7CB04516-51A0-4502-8BF5-1FB0A7F65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117">
                      <a:extLst>
                        <a:ext uri="{FF2B5EF4-FFF2-40B4-BE49-F238E27FC236}">
                          <a16:creationId xmlns:a16="http://schemas.microsoft.com/office/drawing/2014/main" id="{DD86A10C-A8FB-4E4B-A117-5671D6D6A0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118">
                      <a:extLst>
                        <a:ext uri="{FF2B5EF4-FFF2-40B4-BE49-F238E27FC236}">
                          <a16:creationId xmlns:a16="http://schemas.microsoft.com/office/drawing/2014/main" id="{DB249FF6-35A5-4470-AFD1-1DB30DCFF9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119">
                      <a:extLst>
                        <a:ext uri="{FF2B5EF4-FFF2-40B4-BE49-F238E27FC236}">
                          <a16:creationId xmlns:a16="http://schemas.microsoft.com/office/drawing/2014/main" id="{299DD640-ABBB-46F4-8104-F21383CAC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120">
                      <a:extLst>
                        <a:ext uri="{FF2B5EF4-FFF2-40B4-BE49-F238E27FC236}">
                          <a16:creationId xmlns:a16="http://schemas.microsoft.com/office/drawing/2014/main" id="{8A5A2D83-6029-4B4C-8FB3-F2468D9263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121">
                    <a:extLst>
                      <a:ext uri="{FF2B5EF4-FFF2-40B4-BE49-F238E27FC236}">
                        <a16:creationId xmlns:a16="http://schemas.microsoft.com/office/drawing/2014/main" id="{10EFDF86-1757-4891-A0D5-C33F47A012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122">
                      <a:extLst>
                        <a:ext uri="{FF2B5EF4-FFF2-40B4-BE49-F238E27FC236}">
                          <a16:creationId xmlns:a16="http://schemas.microsoft.com/office/drawing/2014/main" id="{F4B274CA-B74F-4746-82CC-42DFC50AE4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123">
                      <a:extLst>
                        <a:ext uri="{FF2B5EF4-FFF2-40B4-BE49-F238E27FC236}">
                          <a16:creationId xmlns:a16="http://schemas.microsoft.com/office/drawing/2014/main" id="{C2A714A7-F035-4928-9349-A1D84561F9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124">
                      <a:extLst>
                        <a:ext uri="{FF2B5EF4-FFF2-40B4-BE49-F238E27FC236}">
                          <a16:creationId xmlns:a16="http://schemas.microsoft.com/office/drawing/2014/main" id="{D47C5E31-31F3-4B0B-95F9-B87B55676E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125">
                      <a:extLst>
                        <a:ext uri="{FF2B5EF4-FFF2-40B4-BE49-F238E27FC236}">
                          <a16:creationId xmlns:a16="http://schemas.microsoft.com/office/drawing/2014/main" id="{A69C5DFD-2A04-4EE6-B042-128C983ED9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126">
                      <a:extLst>
                        <a:ext uri="{FF2B5EF4-FFF2-40B4-BE49-F238E27FC236}">
                          <a16:creationId xmlns:a16="http://schemas.microsoft.com/office/drawing/2014/main" id="{C966BCE9-1EF1-4223-8CED-A996A2D9F6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127">
                      <a:extLst>
                        <a:ext uri="{FF2B5EF4-FFF2-40B4-BE49-F238E27FC236}">
                          <a16:creationId xmlns:a16="http://schemas.microsoft.com/office/drawing/2014/main" id="{F9E7A4A6-9BF9-47FF-90EB-A1063403FA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128">
                      <a:extLst>
                        <a:ext uri="{FF2B5EF4-FFF2-40B4-BE49-F238E27FC236}">
                          <a16:creationId xmlns:a16="http://schemas.microsoft.com/office/drawing/2014/main" id="{1BDA6F06-8FA1-4FD4-AFD8-2D0A7353E5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129">
                      <a:extLst>
                        <a:ext uri="{FF2B5EF4-FFF2-40B4-BE49-F238E27FC236}">
                          <a16:creationId xmlns:a16="http://schemas.microsoft.com/office/drawing/2014/main" id="{D707FC41-0C07-4004-B4D1-74A298F5D7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130">
                    <a:extLst>
                      <a:ext uri="{FF2B5EF4-FFF2-40B4-BE49-F238E27FC236}">
                        <a16:creationId xmlns:a16="http://schemas.microsoft.com/office/drawing/2014/main" id="{FCF7770B-F678-44A3-977C-75FDD223AE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131">
                      <a:extLst>
                        <a:ext uri="{FF2B5EF4-FFF2-40B4-BE49-F238E27FC236}">
                          <a16:creationId xmlns:a16="http://schemas.microsoft.com/office/drawing/2014/main" id="{599620CA-C6CB-4032-9B9E-C5BE463B6D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132">
                      <a:extLst>
                        <a:ext uri="{FF2B5EF4-FFF2-40B4-BE49-F238E27FC236}">
                          <a16:creationId xmlns:a16="http://schemas.microsoft.com/office/drawing/2014/main" id="{904B6D35-936C-47D3-B8EF-37875DFB12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133">
                      <a:extLst>
                        <a:ext uri="{FF2B5EF4-FFF2-40B4-BE49-F238E27FC236}">
                          <a16:creationId xmlns:a16="http://schemas.microsoft.com/office/drawing/2014/main" id="{8010C67A-ACC5-430E-8159-D4CB9D5279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134">
                      <a:extLst>
                        <a:ext uri="{FF2B5EF4-FFF2-40B4-BE49-F238E27FC236}">
                          <a16:creationId xmlns:a16="http://schemas.microsoft.com/office/drawing/2014/main" id="{1425382E-B89B-402A-A9F6-B5380F0278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135">
                      <a:extLst>
                        <a:ext uri="{FF2B5EF4-FFF2-40B4-BE49-F238E27FC236}">
                          <a16:creationId xmlns:a16="http://schemas.microsoft.com/office/drawing/2014/main" id="{3D90966E-054B-4AA3-8FB3-7EC3CDA88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136">
                      <a:extLst>
                        <a:ext uri="{FF2B5EF4-FFF2-40B4-BE49-F238E27FC236}">
                          <a16:creationId xmlns:a16="http://schemas.microsoft.com/office/drawing/2014/main" id="{54301936-70C3-4EB9-B75E-2E31868548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137">
                      <a:extLst>
                        <a:ext uri="{FF2B5EF4-FFF2-40B4-BE49-F238E27FC236}">
                          <a16:creationId xmlns:a16="http://schemas.microsoft.com/office/drawing/2014/main" id="{8B677F47-AEF5-4E7F-859D-24C6F8DBC7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138">
                      <a:extLst>
                        <a:ext uri="{FF2B5EF4-FFF2-40B4-BE49-F238E27FC236}">
                          <a16:creationId xmlns:a16="http://schemas.microsoft.com/office/drawing/2014/main" id="{3DFB6987-509B-41B7-AB25-3622881D81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310">
                  <a:extLst>
                    <a:ext uri="{FF2B5EF4-FFF2-40B4-BE49-F238E27FC236}">
                      <a16:creationId xmlns:a16="http://schemas.microsoft.com/office/drawing/2014/main" id="{94359FF4-AF60-450C-B4AF-57492EB8439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304">
                    <a:extLst>
                      <a:ext uri="{FF2B5EF4-FFF2-40B4-BE49-F238E27FC236}">
                        <a16:creationId xmlns:a16="http://schemas.microsoft.com/office/drawing/2014/main" id="{647AB930-5F78-49C3-AE89-0FCF817ADDE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141">
                      <a:extLst>
                        <a:ext uri="{FF2B5EF4-FFF2-40B4-BE49-F238E27FC236}">
                          <a16:creationId xmlns:a16="http://schemas.microsoft.com/office/drawing/2014/main" id="{7F198B26-E623-4A92-A106-FF2DCB644D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142">
                      <a:extLst>
                        <a:ext uri="{FF2B5EF4-FFF2-40B4-BE49-F238E27FC236}">
                          <a16:creationId xmlns:a16="http://schemas.microsoft.com/office/drawing/2014/main" id="{94900A56-186D-4C1A-9048-985D9BB8F3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143">
                      <a:extLst>
                        <a:ext uri="{FF2B5EF4-FFF2-40B4-BE49-F238E27FC236}">
                          <a16:creationId xmlns:a16="http://schemas.microsoft.com/office/drawing/2014/main" id="{69717497-5BA2-4036-A688-180DE48706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144">
                      <a:extLst>
                        <a:ext uri="{FF2B5EF4-FFF2-40B4-BE49-F238E27FC236}">
                          <a16:creationId xmlns:a16="http://schemas.microsoft.com/office/drawing/2014/main" id="{4500A863-CA7E-4909-A6C6-076C49E281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145">
                      <a:extLst>
                        <a:ext uri="{FF2B5EF4-FFF2-40B4-BE49-F238E27FC236}">
                          <a16:creationId xmlns:a16="http://schemas.microsoft.com/office/drawing/2014/main" id="{BA8E7004-A6A2-4D2C-B6A0-F502A53175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146">
                      <a:extLst>
                        <a:ext uri="{FF2B5EF4-FFF2-40B4-BE49-F238E27FC236}">
                          <a16:creationId xmlns:a16="http://schemas.microsoft.com/office/drawing/2014/main" id="{53360EB0-C413-4352-9901-E4A9589496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147">
                      <a:extLst>
                        <a:ext uri="{FF2B5EF4-FFF2-40B4-BE49-F238E27FC236}">
                          <a16:creationId xmlns:a16="http://schemas.microsoft.com/office/drawing/2014/main" id="{003AA423-79FD-40D0-94CC-15F5B0F371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148">
                      <a:extLst>
                        <a:ext uri="{FF2B5EF4-FFF2-40B4-BE49-F238E27FC236}">
                          <a16:creationId xmlns:a16="http://schemas.microsoft.com/office/drawing/2014/main" id="{B6F7B6FC-9BD2-4BB1-ABAC-A54C11EFF6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149">
                    <a:extLst>
                      <a:ext uri="{FF2B5EF4-FFF2-40B4-BE49-F238E27FC236}">
                        <a16:creationId xmlns:a16="http://schemas.microsoft.com/office/drawing/2014/main" id="{B070FF0B-6CDC-4776-8FBC-9FBA0D413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150">
                      <a:extLst>
                        <a:ext uri="{FF2B5EF4-FFF2-40B4-BE49-F238E27FC236}">
                          <a16:creationId xmlns:a16="http://schemas.microsoft.com/office/drawing/2014/main" id="{51930F16-586C-416E-B75B-86EC5F2C98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151">
                      <a:extLst>
                        <a:ext uri="{FF2B5EF4-FFF2-40B4-BE49-F238E27FC236}">
                          <a16:creationId xmlns:a16="http://schemas.microsoft.com/office/drawing/2014/main" id="{7D9EA269-961E-426B-97CF-F44D245C0F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152">
                      <a:extLst>
                        <a:ext uri="{FF2B5EF4-FFF2-40B4-BE49-F238E27FC236}">
                          <a16:creationId xmlns:a16="http://schemas.microsoft.com/office/drawing/2014/main" id="{156EA8AB-6952-4A0A-898D-3B393F22B3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153">
                      <a:extLst>
                        <a:ext uri="{FF2B5EF4-FFF2-40B4-BE49-F238E27FC236}">
                          <a16:creationId xmlns:a16="http://schemas.microsoft.com/office/drawing/2014/main" id="{B1193A2D-13B1-41D2-AC5B-80C62A63B1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154">
                      <a:extLst>
                        <a:ext uri="{FF2B5EF4-FFF2-40B4-BE49-F238E27FC236}">
                          <a16:creationId xmlns:a16="http://schemas.microsoft.com/office/drawing/2014/main" id="{C69F0D35-2D7D-47D9-96CF-C715AED1DB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155">
                      <a:extLst>
                        <a:ext uri="{FF2B5EF4-FFF2-40B4-BE49-F238E27FC236}">
                          <a16:creationId xmlns:a16="http://schemas.microsoft.com/office/drawing/2014/main" id="{5B99C4FC-24C0-4CDB-9D0A-CCD1855865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156">
                      <a:extLst>
                        <a:ext uri="{FF2B5EF4-FFF2-40B4-BE49-F238E27FC236}">
                          <a16:creationId xmlns:a16="http://schemas.microsoft.com/office/drawing/2014/main" id="{83F301B7-1E77-413F-8379-E33DEE0A3F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157">
                      <a:extLst>
                        <a:ext uri="{FF2B5EF4-FFF2-40B4-BE49-F238E27FC236}">
                          <a16:creationId xmlns:a16="http://schemas.microsoft.com/office/drawing/2014/main" id="{1D79565F-594E-4CA4-88ED-1CDB67EC3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158">
                    <a:extLst>
                      <a:ext uri="{FF2B5EF4-FFF2-40B4-BE49-F238E27FC236}">
                        <a16:creationId xmlns:a16="http://schemas.microsoft.com/office/drawing/2014/main" id="{D98D6C05-2294-42BD-91CA-C26933BE3E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159">
                      <a:extLst>
                        <a:ext uri="{FF2B5EF4-FFF2-40B4-BE49-F238E27FC236}">
                          <a16:creationId xmlns:a16="http://schemas.microsoft.com/office/drawing/2014/main" id="{B999BB21-BE73-497A-8B15-10A69DB4CA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160">
                      <a:extLst>
                        <a:ext uri="{FF2B5EF4-FFF2-40B4-BE49-F238E27FC236}">
                          <a16:creationId xmlns:a16="http://schemas.microsoft.com/office/drawing/2014/main" id="{808BDB3A-34C6-4868-9AF0-DED88C1D56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161">
                      <a:extLst>
                        <a:ext uri="{FF2B5EF4-FFF2-40B4-BE49-F238E27FC236}">
                          <a16:creationId xmlns:a16="http://schemas.microsoft.com/office/drawing/2014/main" id="{D0578B40-C21C-4C7F-BC20-5DCA823C0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162">
                      <a:extLst>
                        <a:ext uri="{FF2B5EF4-FFF2-40B4-BE49-F238E27FC236}">
                          <a16:creationId xmlns:a16="http://schemas.microsoft.com/office/drawing/2014/main" id="{CAEA9FE8-B042-4A07-8014-1DEF1DEFD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163">
                      <a:extLst>
                        <a:ext uri="{FF2B5EF4-FFF2-40B4-BE49-F238E27FC236}">
                          <a16:creationId xmlns:a16="http://schemas.microsoft.com/office/drawing/2014/main" id="{ED14BC5E-B185-442E-A8DF-F52ABF351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164">
                      <a:extLst>
                        <a:ext uri="{FF2B5EF4-FFF2-40B4-BE49-F238E27FC236}">
                          <a16:creationId xmlns:a16="http://schemas.microsoft.com/office/drawing/2014/main" id="{3C3FD0D8-2035-40B3-B245-6FC30DC1C1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165">
                      <a:extLst>
                        <a:ext uri="{FF2B5EF4-FFF2-40B4-BE49-F238E27FC236}">
                          <a16:creationId xmlns:a16="http://schemas.microsoft.com/office/drawing/2014/main" id="{60212633-4B4F-477A-8088-4460EC6700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166">
                      <a:extLst>
                        <a:ext uri="{FF2B5EF4-FFF2-40B4-BE49-F238E27FC236}">
                          <a16:creationId xmlns:a16="http://schemas.microsoft.com/office/drawing/2014/main" id="{FD5C81F3-71EF-403A-82EF-C8026CCB4A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167">
                    <a:extLst>
                      <a:ext uri="{FF2B5EF4-FFF2-40B4-BE49-F238E27FC236}">
                        <a16:creationId xmlns:a16="http://schemas.microsoft.com/office/drawing/2014/main" id="{483163BE-3D0A-4219-9AE3-936AB17639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168">
                      <a:extLst>
                        <a:ext uri="{FF2B5EF4-FFF2-40B4-BE49-F238E27FC236}">
                          <a16:creationId xmlns:a16="http://schemas.microsoft.com/office/drawing/2014/main" id="{D1BFD1E4-8867-40A9-B2F3-5D2C93A8D3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169">
                      <a:extLst>
                        <a:ext uri="{FF2B5EF4-FFF2-40B4-BE49-F238E27FC236}">
                          <a16:creationId xmlns:a16="http://schemas.microsoft.com/office/drawing/2014/main" id="{245342AE-A017-4A6B-AE4A-15E8C4AFB3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170">
                      <a:extLst>
                        <a:ext uri="{FF2B5EF4-FFF2-40B4-BE49-F238E27FC236}">
                          <a16:creationId xmlns:a16="http://schemas.microsoft.com/office/drawing/2014/main" id="{EE398C85-F49C-41B7-A511-28E117043E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171">
                      <a:extLst>
                        <a:ext uri="{FF2B5EF4-FFF2-40B4-BE49-F238E27FC236}">
                          <a16:creationId xmlns:a16="http://schemas.microsoft.com/office/drawing/2014/main" id="{17559059-4609-4EA8-952F-B487876D7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172">
                      <a:extLst>
                        <a:ext uri="{FF2B5EF4-FFF2-40B4-BE49-F238E27FC236}">
                          <a16:creationId xmlns:a16="http://schemas.microsoft.com/office/drawing/2014/main" id="{364476CB-90CD-4FE9-8CAD-BD5CDE993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173">
                      <a:extLst>
                        <a:ext uri="{FF2B5EF4-FFF2-40B4-BE49-F238E27FC236}">
                          <a16:creationId xmlns:a16="http://schemas.microsoft.com/office/drawing/2014/main" id="{CB36F36C-C43D-47CE-89A4-A4845CB94D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174">
                      <a:extLst>
                        <a:ext uri="{FF2B5EF4-FFF2-40B4-BE49-F238E27FC236}">
                          <a16:creationId xmlns:a16="http://schemas.microsoft.com/office/drawing/2014/main" id="{2D7E9A64-4170-4330-8496-BD28390A3B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175">
                      <a:extLst>
                        <a:ext uri="{FF2B5EF4-FFF2-40B4-BE49-F238E27FC236}">
                          <a16:creationId xmlns:a16="http://schemas.microsoft.com/office/drawing/2014/main" id="{CC2A38D4-37E8-4923-9E10-533C78CBE3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309">
                  <a:extLst>
                    <a:ext uri="{FF2B5EF4-FFF2-40B4-BE49-F238E27FC236}">
                      <a16:creationId xmlns:a16="http://schemas.microsoft.com/office/drawing/2014/main" id="{8C71162D-3FBA-434E-8107-20FAE7327F98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303">
                    <a:extLst>
                      <a:ext uri="{FF2B5EF4-FFF2-40B4-BE49-F238E27FC236}">
                        <a16:creationId xmlns:a16="http://schemas.microsoft.com/office/drawing/2014/main" id="{3F22130A-8CEE-4070-829F-DD418693746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178">
                      <a:extLst>
                        <a:ext uri="{FF2B5EF4-FFF2-40B4-BE49-F238E27FC236}">
                          <a16:creationId xmlns:a16="http://schemas.microsoft.com/office/drawing/2014/main" id="{04642A8C-93EC-4110-B057-234325A370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179">
                      <a:extLst>
                        <a:ext uri="{FF2B5EF4-FFF2-40B4-BE49-F238E27FC236}">
                          <a16:creationId xmlns:a16="http://schemas.microsoft.com/office/drawing/2014/main" id="{73206960-63BD-4A83-9FC9-7545704B2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180">
                      <a:extLst>
                        <a:ext uri="{FF2B5EF4-FFF2-40B4-BE49-F238E27FC236}">
                          <a16:creationId xmlns:a16="http://schemas.microsoft.com/office/drawing/2014/main" id="{D1D36BAC-FB4B-4C70-8F22-0FB09016D1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181">
                      <a:extLst>
                        <a:ext uri="{FF2B5EF4-FFF2-40B4-BE49-F238E27FC236}">
                          <a16:creationId xmlns:a16="http://schemas.microsoft.com/office/drawing/2014/main" id="{1432A32D-25FA-46E5-A0C8-48A61D7843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182">
                      <a:extLst>
                        <a:ext uri="{FF2B5EF4-FFF2-40B4-BE49-F238E27FC236}">
                          <a16:creationId xmlns:a16="http://schemas.microsoft.com/office/drawing/2014/main" id="{CE945627-27E2-40E7-A13C-6FE571CFB0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183">
                      <a:extLst>
                        <a:ext uri="{FF2B5EF4-FFF2-40B4-BE49-F238E27FC236}">
                          <a16:creationId xmlns:a16="http://schemas.microsoft.com/office/drawing/2014/main" id="{6B643E99-9041-4F1F-88C7-B7204180C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184">
                      <a:extLst>
                        <a:ext uri="{FF2B5EF4-FFF2-40B4-BE49-F238E27FC236}">
                          <a16:creationId xmlns:a16="http://schemas.microsoft.com/office/drawing/2014/main" id="{83DFE141-1CBD-4671-8B5B-78B21C5F71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185">
                      <a:extLst>
                        <a:ext uri="{FF2B5EF4-FFF2-40B4-BE49-F238E27FC236}">
                          <a16:creationId xmlns:a16="http://schemas.microsoft.com/office/drawing/2014/main" id="{2BFED8DA-502B-44A6-BFE8-8EEB2EF3A3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186">
                    <a:extLst>
                      <a:ext uri="{FF2B5EF4-FFF2-40B4-BE49-F238E27FC236}">
                        <a16:creationId xmlns:a16="http://schemas.microsoft.com/office/drawing/2014/main" id="{188A4F51-2732-407F-88AC-373AA4D729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187">
                      <a:extLst>
                        <a:ext uri="{FF2B5EF4-FFF2-40B4-BE49-F238E27FC236}">
                          <a16:creationId xmlns:a16="http://schemas.microsoft.com/office/drawing/2014/main" id="{313E0A58-AC36-4BAC-A945-F6DB337BA5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188">
                      <a:extLst>
                        <a:ext uri="{FF2B5EF4-FFF2-40B4-BE49-F238E27FC236}">
                          <a16:creationId xmlns:a16="http://schemas.microsoft.com/office/drawing/2014/main" id="{CB177505-F107-4F39-AF90-0E9205D334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89">
                      <a:extLst>
                        <a:ext uri="{FF2B5EF4-FFF2-40B4-BE49-F238E27FC236}">
                          <a16:creationId xmlns:a16="http://schemas.microsoft.com/office/drawing/2014/main" id="{9807C744-51F5-4730-8919-EC5B5460F5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90">
                      <a:extLst>
                        <a:ext uri="{FF2B5EF4-FFF2-40B4-BE49-F238E27FC236}">
                          <a16:creationId xmlns:a16="http://schemas.microsoft.com/office/drawing/2014/main" id="{746F41A4-F4AA-4867-BAF1-BC2A1B3B60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91">
                      <a:extLst>
                        <a:ext uri="{FF2B5EF4-FFF2-40B4-BE49-F238E27FC236}">
                          <a16:creationId xmlns:a16="http://schemas.microsoft.com/office/drawing/2014/main" id="{66E5432B-E252-4575-B869-508880B3D1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92">
                      <a:extLst>
                        <a:ext uri="{FF2B5EF4-FFF2-40B4-BE49-F238E27FC236}">
                          <a16:creationId xmlns:a16="http://schemas.microsoft.com/office/drawing/2014/main" id="{98369384-BF03-457A-A605-6FECEBE937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93">
                      <a:extLst>
                        <a:ext uri="{FF2B5EF4-FFF2-40B4-BE49-F238E27FC236}">
                          <a16:creationId xmlns:a16="http://schemas.microsoft.com/office/drawing/2014/main" id="{0BF15A03-76DB-40F3-9BD0-A316B1E284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94">
                      <a:extLst>
                        <a:ext uri="{FF2B5EF4-FFF2-40B4-BE49-F238E27FC236}">
                          <a16:creationId xmlns:a16="http://schemas.microsoft.com/office/drawing/2014/main" id="{9B06DA08-FB59-4C96-954D-FA426C0C67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95">
                    <a:extLst>
                      <a:ext uri="{FF2B5EF4-FFF2-40B4-BE49-F238E27FC236}">
                        <a16:creationId xmlns:a16="http://schemas.microsoft.com/office/drawing/2014/main" id="{7426A6B2-DB24-4DC2-94E2-CA30C91A5C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96">
                      <a:extLst>
                        <a:ext uri="{FF2B5EF4-FFF2-40B4-BE49-F238E27FC236}">
                          <a16:creationId xmlns:a16="http://schemas.microsoft.com/office/drawing/2014/main" id="{63AD5956-7E41-4291-A200-32F185D61A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97">
                      <a:extLst>
                        <a:ext uri="{FF2B5EF4-FFF2-40B4-BE49-F238E27FC236}">
                          <a16:creationId xmlns:a16="http://schemas.microsoft.com/office/drawing/2014/main" id="{EA0AAE1C-0AF2-42B4-81E3-185A68AE28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98">
                      <a:extLst>
                        <a:ext uri="{FF2B5EF4-FFF2-40B4-BE49-F238E27FC236}">
                          <a16:creationId xmlns:a16="http://schemas.microsoft.com/office/drawing/2014/main" id="{DA9ABECF-EFFB-4FDE-8C43-BFBA602993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99">
                      <a:extLst>
                        <a:ext uri="{FF2B5EF4-FFF2-40B4-BE49-F238E27FC236}">
                          <a16:creationId xmlns:a16="http://schemas.microsoft.com/office/drawing/2014/main" id="{F3B52969-D0E6-4FD1-BBC3-D8E8AF04F5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200">
                      <a:extLst>
                        <a:ext uri="{FF2B5EF4-FFF2-40B4-BE49-F238E27FC236}">
                          <a16:creationId xmlns:a16="http://schemas.microsoft.com/office/drawing/2014/main" id="{82C853F6-C7F7-46C7-AD3B-BEC7CA0300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201">
                      <a:extLst>
                        <a:ext uri="{FF2B5EF4-FFF2-40B4-BE49-F238E27FC236}">
                          <a16:creationId xmlns:a16="http://schemas.microsoft.com/office/drawing/2014/main" id="{92CAD572-D77C-4600-B089-091467AAB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202">
                      <a:extLst>
                        <a:ext uri="{FF2B5EF4-FFF2-40B4-BE49-F238E27FC236}">
                          <a16:creationId xmlns:a16="http://schemas.microsoft.com/office/drawing/2014/main" id="{C035942A-3513-41E3-899B-36BC53407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203">
                      <a:extLst>
                        <a:ext uri="{FF2B5EF4-FFF2-40B4-BE49-F238E27FC236}">
                          <a16:creationId xmlns:a16="http://schemas.microsoft.com/office/drawing/2014/main" id="{23F05F98-1F32-495A-8F14-90FD9D097B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204">
                    <a:extLst>
                      <a:ext uri="{FF2B5EF4-FFF2-40B4-BE49-F238E27FC236}">
                        <a16:creationId xmlns:a16="http://schemas.microsoft.com/office/drawing/2014/main" id="{CC894540-3E96-4F6D-8095-9DFB3537F8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05">
                      <a:extLst>
                        <a:ext uri="{FF2B5EF4-FFF2-40B4-BE49-F238E27FC236}">
                          <a16:creationId xmlns:a16="http://schemas.microsoft.com/office/drawing/2014/main" id="{127D06EA-43ED-4015-A107-FB22386E0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206">
                      <a:extLst>
                        <a:ext uri="{FF2B5EF4-FFF2-40B4-BE49-F238E27FC236}">
                          <a16:creationId xmlns:a16="http://schemas.microsoft.com/office/drawing/2014/main" id="{6A32FCE8-FA90-482D-B05B-6188402E13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207">
                      <a:extLst>
                        <a:ext uri="{FF2B5EF4-FFF2-40B4-BE49-F238E27FC236}">
                          <a16:creationId xmlns:a16="http://schemas.microsoft.com/office/drawing/2014/main" id="{C9176E9B-8255-45E3-8944-2E65D29C99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208">
                      <a:extLst>
                        <a:ext uri="{FF2B5EF4-FFF2-40B4-BE49-F238E27FC236}">
                          <a16:creationId xmlns:a16="http://schemas.microsoft.com/office/drawing/2014/main" id="{435963BB-32BB-41AA-BC13-EA1AD0558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209">
                      <a:extLst>
                        <a:ext uri="{FF2B5EF4-FFF2-40B4-BE49-F238E27FC236}">
                          <a16:creationId xmlns:a16="http://schemas.microsoft.com/office/drawing/2014/main" id="{D3DF4F14-E6C0-4A98-9298-98630DCFD6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210">
                      <a:extLst>
                        <a:ext uri="{FF2B5EF4-FFF2-40B4-BE49-F238E27FC236}">
                          <a16:creationId xmlns:a16="http://schemas.microsoft.com/office/drawing/2014/main" id="{99CBC2C4-8307-49E5-99BF-3506CE406B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211">
                      <a:extLst>
                        <a:ext uri="{FF2B5EF4-FFF2-40B4-BE49-F238E27FC236}">
                          <a16:creationId xmlns:a16="http://schemas.microsoft.com/office/drawing/2014/main" id="{1BACB619-596E-4FC5-B2C0-0E0C96A769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212">
                      <a:extLst>
                        <a:ext uri="{FF2B5EF4-FFF2-40B4-BE49-F238E27FC236}">
                          <a16:creationId xmlns:a16="http://schemas.microsoft.com/office/drawing/2014/main" id="{90901140-8653-4623-A3EB-0B9843BC1D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308">
                  <a:extLst>
                    <a:ext uri="{FF2B5EF4-FFF2-40B4-BE49-F238E27FC236}">
                      <a16:creationId xmlns:a16="http://schemas.microsoft.com/office/drawing/2014/main" id="{4E7F732F-E92A-4D18-A7A2-C5F10EBF041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302">
                    <a:extLst>
                      <a:ext uri="{FF2B5EF4-FFF2-40B4-BE49-F238E27FC236}">
                        <a16:creationId xmlns:a16="http://schemas.microsoft.com/office/drawing/2014/main" id="{04A9EFA6-4FCC-4D90-8051-FE3BED16D94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5">
                      <a:extLst>
                        <a:ext uri="{FF2B5EF4-FFF2-40B4-BE49-F238E27FC236}">
                          <a16:creationId xmlns:a16="http://schemas.microsoft.com/office/drawing/2014/main" id="{167A87AF-7EB4-4B6F-A4BC-C2B4ECCF29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216">
                      <a:extLst>
                        <a:ext uri="{FF2B5EF4-FFF2-40B4-BE49-F238E27FC236}">
                          <a16:creationId xmlns:a16="http://schemas.microsoft.com/office/drawing/2014/main" id="{D84CFD96-CD21-4B10-886B-58A2F7ACED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217">
                      <a:extLst>
                        <a:ext uri="{FF2B5EF4-FFF2-40B4-BE49-F238E27FC236}">
                          <a16:creationId xmlns:a16="http://schemas.microsoft.com/office/drawing/2014/main" id="{D62E53F6-E0F5-4015-BB70-FBF64C240D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218">
                      <a:extLst>
                        <a:ext uri="{FF2B5EF4-FFF2-40B4-BE49-F238E27FC236}">
                          <a16:creationId xmlns:a16="http://schemas.microsoft.com/office/drawing/2014/main" id="{11AD5DC1-7BAF-4320-83FA-A0881B89EB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219">
                      <a:extLst>
                        <a:ext uri="{FF2B5EF4-FFF2-40B4-BE49-F238E27FC236}">
                          <a16:creationId xmlns:a16="http://schemas.microsoft.com/office/drawing/2014/main" id="{29163E60-9D47-436A-AF56-1DDE99AE17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220">
                      <a:extLst>
                        <a:ext uri="{FF2B5EF4-FFF2-40B4-BE49-F238E27FC236}">
                          <a16:creationId xmlns:a16="http://schemas.microsoft.com/office/drawing/2014/main" id="{A01A8882-7775-43A4-B169-4C6E431CF8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221">
                      <a:extLst>
                        <a:ext uri="{FF2B5EF4-FFF2-40B4-BE49-F238E27FC236}">
                          <a16:creationId xmlns:a16="http://schemas.microsoft.com/office/drawing/2014/main" id="{A04C45F5-1C5B-44E2-AE74-D01635BC2E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222">
                      <a:extLst>
                        <a:ext uri="{FF2B5EF4-FFF2-40B4-BE49-F238E27FC236}">
                          <a16:creationId xmlns:a16="http://schemas.microsoft.com/office/drawing/2014/main" id="{6483C152-B8DB-473E-B4CE-7BD67A1D34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11B01725-F0E2-4BE0-85CD-6F2992CF17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24">
                      <a:extLst>
                        <a:ext uri="{FF2B5EF4-FFF2-40B4-BE49-F238E27FC236}">
                          <a16:creationId xmlns:a16="http://schemas.microsoft.com/office/drawing/2014/main" id="{D849BBB9-20BA-4000-811F-B16FFC1587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225">
                      <a:extLst>
                        <a:ext uri="{FF2B5EF4-FFF2-40B4-BE49-F238E27FC236}">
                          <a16:creationId xmlns:a16="http://schemas.microsoft.com/office/drawing/2014/main" id="{7B49E690-2392-4868-B143-059E2A784E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226">
                      <a:extLst>
                        <a:ext uri="{FF2B5EF4-FFF2-40B4-BE49-F238E27FC236}">
                          <a16:creationId xmlns:a16="http://schemas.microsoft.com/office/drawing/2014/main" id="{04005E01-7778-499F-A685-CC4A98241E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227">
                      <a:extLst>
                        <a:ext uri="{FF2B5EF4-FFF2-40B4-BE49-F238E27FC236}">
                          <a16:creationId xmlns:a16="http://schemas.microsoft.com/office/drawing/2014/main" id="{4411B4BF-7911-4656-BD1A-93EBEDFDEC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228">
                      <a:extLst>
                        <a:ext uri="{FF2B5EF4-FFF2-40B4-BE49-F238E27FC236}">
                          <a16:creationId xmlns:a16="http://schemas.microsoft.com/office/drawing/2014/main" id="{C8D0CB43-61F7-4152-8A14-9D8A933772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229">
                      <a:extLst>
                        <a:ext uri="{FF2B5EF4-FFF2-40B4-BE49-F238E27FC236}">
                          <a16:creationId xmlns:a16="http://schemas.microsoft.com/office/drawing/2014/main" id="{89A8B5AD-786C-4220-BEB2-169446A45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230">
                      <a:extLst>
                        <a:ext uri="{FF2B5EF4-FFF2-40B4-BE49-F238E27FC236}">
                          <a16:creationId xmlns:a16="http://schemas.microsoft.com/office/drawing/2014/main" id="{A85E6A1C-848C-4633-9988-3A07748DC3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231">
                      <a:extLst>
                        <a:ext uri="{FF2B5EF4-FFF2-40B4-BE49-F238E27FC236}">
                          <a16:creationId xmlns:a16="http://schemas.microsoft.com/office/drawing/2014/main" id="{4A4A4A8C-6CD1-4A5D-B0D6-F82776E91C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232">
                    <a:extLst>
                      <a:ext uri="{FF2B5EF4-FFF2-40B4-BE49-F238E27FC236}">
                        <a16:creationId xmlns:a16="http://schemas.microsoft.com/office/drawing/2014/main" id="{1D1F0BED-AB6F-45AA-923D-908100564F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33">
                      <a:extLst>
                        <a:ext uri="{FF2B5EF4-FFF2-40B4-BE49-F238E27FC236}">
                          <a16:creationId xmlns:a16="http://schemas.microsoft.com/office/drawing/2014/main" id="{8BFC7A3F-2FE1-4656-A579-409D849B0A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234">
                      <a:extLst>
                        <a:ext uri="{FF2B5EF4-FFF2-40B4-BE49-F238E27FC236}">
                          <a16:creationId xmlns:a16="http://schemas.microsoft.com/office/drawing/2014/main" id="{AE2DE5CC-7102-42FC-9F6A-0837ADB6DC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235">
                      <a:extLst>
                        <a:ext uri="{FF2B5EF4-FFF2-40B4-BE49-F238E27FC236}">
                          <a16:creationId xmlns:a16="http://schemas.microsoft.com/office/drawing/2014/main" id="{BD0899D9-0016-4B51-A77B-F55043730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236">
                      <a:extLst>
                        <a:ext uri="{FF2B5EF4-FFF2-40B4-BE49-F238E27FC236}">
                          <a16:creationId xmlns:a16="http://schemas.microsoft.com/office/drawing/2014/main" id="{ADE74C68-D1B9-40DF-A434-27C29F6863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237">
                      <a:extLst>
                        <a:ext uri="{FF2B5EF4-FFF2-40B4-BE49-F238E27FC236}">
                          <a16:creationId xmlns:a16="http://schemas.microsoft.com/office/drawing/2014/main" id="{D357F4A6-9CA8-49DB-9C00-B40A326C95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238">
                      <a:extLst>
                        <a:ext uri="{FF2B5EF4-FFF2-40B4-BE49-F238E27FC236}">
                          <a16:creationId xmlns:a16="http://schemas.microsoft.com/office/drawing/2014/main" id="{2160C2FE-B07A-43F6-964A-30C9D1E7C6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239">
                      <a:extLst>
                        <a:ext uri="{FF2B5EF4-FFF2-40B4-BE49-F238E27FC236}">
                          <a16:creationId xmlns:a16="http://schemas.microsoft.com/office/drawing/2014/main" id="{9A0417DD-96D7-420E-A371-333EC79A1A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240">
                      <a:extLst>
                        <a:ext uri="{FF2B5EF4-FFF2-40B4-BE49-F238E27FC236}">
                          <a16:creationId xmlns:a16="http://schemas.microsoft.com/office/drawing/2014/main" id="{50A712DB-D857-469B-B873-068E6CE040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241">
                    <a:extLst>
                      <a:ext uri="{FF2B5EF4-FFF2-40B4-BE49-F238E27FC236}">
                        <a16:creationId xmlns:a16="http://schemas.microsoft.com/office/drawing/2014/main" id="{174D80C3-B139-4C11-8147-A83C989E14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42">
                      <a:extLst>
                        <a:ext uri="{FF2B5EF4-FFF2-40B4-BE49-F238E27FC236}">
                          <a16:creationId xmlns:a16="http://schemas.microsoft.com/office/drawing/2014/main" id="{E818D895-5892-4A0F-B403-2F9AF364FB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243">
                      <a:extLst>
                        <a:ext uri="{FF2B5EF4-FFF2-40B4-BE49-F238E27FC236}">
                          <a16:creationId xmlns:a16="http://schemas.microsoft.com/office/drawing/2014/main" id="{2D06163F-1FED-423D-ACE8-4A3C3EBA20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244">
                      <a:extLst>
                        <a:ext uri="{FF2B5EF4-FFF2-40B4-BE49-F238E27FC236}">
                          <a16:creationId xmlns:a16="http://schemas.microsoft.com/office/drawing/2014/main" id="{820DAD3B-1BE8-41C6-B03E-CE05FBF05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245">
                      <a:extLst>
                        <a:ext uri="{FF2B5EF4-FFF2-40B4-BE49-F238E27FC236}">
                          <a16:creationId xmlns:a16="http://schemas.microsoft.com/office/drawing/2014/main" id="{BE895367-6C88-478B-A146-7AE89CA7B6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246">
                      <a:extLst>
                        <a:ext uri="{FF2B5EF4-FFF2-40B4-BE49-F238E27FC236}">
                          <a16:creationId xmlns:a16="http://schemas.microsoft.com/office/drawing/2014/main" id="{39F5E6DC-9085-44B8-9E76-B58047E4B8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247">
                      <a:extLst>
                        <a:ext uri="{FF2B5EF4-FFF2-40B4-BE49-F238E27FC236}">
                          <a16:creationId xmlns:a16="http://schemas.microsoft.com/office/drawing/2014/main" id="{718284FA-38F8-4CEE-AE06-C91330F0F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248">
                      <a:extLst>
                        <a:ext uri="{FF2B5EF4-FFF2-40B4-BE49-F238E27FC236}">
                          <a16:creationId xmlns:a16="http://schemas.microsoft.com/office/drawing/2014/main" id="{4E9BC082-A94E-43B8-83BE-B781684661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249">
                      <a:extLst>
                        <a:ext uri="{FF2B5EF4-FFF2-40B4-BE49-F238E27FC236}">
                          <a16:creationId xmlns:a16="http://schemas.microsoft.com/office/drawing/2014/main" id="{2BFD7D47-E55A-4E7C-9E7A-F0C0A3388B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307">
                  <a:extLst>
                    <a:ext uri="{FF2B5EF4-FFF2-40B4-BE49-F238E27FC236}">
                      <a16:creationId xmlns:a16="http://schemas.microsoft.com/office/drawing/2014/main" id="{3232DCDE-89BD-4870-A58A-6BA4CB1CC32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301">
                    <a:extLst>
                      <a:ext uri="{FF2B5EF4-FFF2-40B4-BE49-F238E27FC236}">
                        <a16:creationId xmlns:a16="http://schemas.microsoft.com/office/drawing/2014/main" id="{56BBAC2F-3318-42DF-BC30-2A1FF94A70C8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52">
                      <a:extLst>
                        <a:ext uri="{FF2B5EF4-FFF2-40B4-BE49-F238E27FC236}">
                          <a16:creationId xmlns:a16="http://schemas.microsoft.com/office/drawing/2014/main" id="{8169910F-C47D-4D46-A125-D5DB5CEB1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253">
                      <a:extLst>
                        <a:ext uri="{FF2B5EF4-FFF2-40B4-BE49-F238E27FC236}">
                          <a16:creationId xmlns:a16="http://schemas.microsoft.com/office/drawing/2014/main" id="{710468CA-B1DB-4973-9B29-39E02F903F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254">
                      <a:extLst>
                        <a:ext uri="{FF2B5EF4-FFF2-40B4-BE49-F238E27FC236}">
                          <a16:creationId xmlns:a16="http://schemas.microsoft.com/office/drawing/2014/main" id="{68FE8F63-2539-4404-A4E4-905E9D0B94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255">
                      <a:extLst>
                        <a:ext uri="{FF2B5EF4-FFF2-40B4-BE49-F238E27FC236}">
                          <a16:creationId xmlns:a16="http://schemas.microsoft.com/office/drawing/2014/main" id="{6BC962CA-7969-4FD7-A4D6-9D5CBEC8E2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256">
                      <a:extLst>
                        <a:ext uri="{FF2B5EF4-FFF2-40B4-BE49-F238E27FC236}">
                          <a16:creationId xmlns:a16="http://schemas.microsoft.com/office/drawing/2014/main" id="{FEBD593A-C26C-4A99-A093-FFA6F1D1A2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257">
                      <a:extLst>
                        <a:ext uri="{FF2B5EF4-FFF2-40B4-BE49-F238E27FC236}">
                          <a16:creationId xmlns:a16="http://schemas.microsoft.com/office/drawing/2014/main" id="{451219CF-E9F2-413E-821B-CCF9079DC4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258">
                      <a:extLst>
                        <a:ext uri="{FF2B5EF4-FFF2-40B4-BE49-F238E27FC236}">
                          <a16:creationId xmlns:a16="http://schemas.microsoft.com/office/drawing/2014/main" id="{83A2ADD6-9537-49EE-A9D8-8CD61E40A7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259">
                      <a:extLst>
                        <a:ext uri="{FF2B5EF4-FFF2-40B4-BE49-F238E27FC236}">
                          <a16:creationId xmlns:a16="http://schemas.microsoft.com/office/drawing/2014/main" id="{92AECEFF-0C00-4EEC-B5C1-188945C70E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260">
                    <a:extLst>
                      <a:ext uri="{FF2B5EF4-FFF2-40B4-BE49-F238E27FC236}">
                        <a16:creationId xmlns:a16="http://schemas.microsoft.com/office/drawing/2014/main" id="{DEFDB465-297D-4463-B8D1-0CB73457D3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61">
                      <a:extLst>
                        <a:ext uri="{FF2B5EF4-FFF2-40B4-BE49-F238E27FC236}">
                          <a16:creationId xmlns:a16="http://schemas.microsoft.com/office/drawing/2014/main" id="{CD5607D0-C964-4423-B225-320E3ECB2C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262">
                      <a:extLst>
                        <a:ext uri="{FF2B5EF4-FFF2-40B4-BE49-F238E27FC236}">
                          <a16:creationId xmlns:a16="http://schemas.microsoft.com/office/drawing/2014/main" id="{D34BE8BB-7BCD-42EB-8DC1-C7102B25BA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263">
                      <a:extLst>
                        <a:ext uri="{FF2B5EF4-FFF2-40B4-BE49-F238E27FC236}">
                          <a16:creationId xmlns:a16="http://schemas.microsoft.com/office/drawing/2014/main" id="{FB1F7B25-BB18-43C6-BF62-F1EF6DC2D2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264">
                      <a:extLst>
                        <a:ext uri="{FF2B5EF4-FFF2-40B4-BE49-F238E27FC236}">
                          <a16:creationId xmlns:a16="http://schemas.microsoft.com/office/drawing/2014/main" id="{70EC2DCF-3ADD-4102-9E31-61E9A478C7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265">
                      <a:extLst>
                        <a:ext uri="{FF2B5EF4-FFF2-40B4-BE49-F238E27FC236}">
                          <a16:creationId xmlns:a16="http://schemas.microsoft.com/office/drawing/2014/main" id="{BF402767-8008-4470-8BCA-61BFFE1CDC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266">
                      <a:extLst>
                        <a:ext uri="{FF2B5EF4-FFF2-40B4-BE49-F238E27FC236}">
                          <a16:creationId xmlns:a16="http://schemas.microsoft.com/office/drawing/2014/main" id="{48174944-7334-4118-8361-35A38AADD5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267">
                      <a:extLst>
                        <a:ext uri="{FF2B5EF4-FFF2-40B4-BE49-F238E27FC236}">
                          <a16:creationId xmlns:a16="http://schemas.microsoft.com/office/drawing/2014/main" id="{7977923A-9A95-4876-8028-6290A65639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268">
                      <a:extLst>
                        <a:ext uri="{FF2B5EF4-FFF2-40B4-BE49-F238E27FC236}">
                          <a16:creationId xmlns:a16="http://schemas.microsoft.com/office/drawing/2014/main" id="{F1CE2557-852E-4555-A7D5-AFAE8146A3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269">
                    <a:extLst>
                      <a:ext uri="{FF2B5EF4-FFF2-40B4-BE49-F238E27FC236}">
                        <a16:creationId xmlns:a16="http://schemas.microsoft.com/office/drawing/2014/main" id="{97BD7B48-9733-4DFD-9F4F-9911DE248E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70">
                      <a:extLst>
                        <a:ext uri="{FF2B5EF4-FFF2-40B4-BE49-F238E27FC236}">
                          <a16:creationId xmlns:a16="http://schemas.microsoft.com/office/drawing/2014/main" id="{0EB92A0A-CE42-4C10-BC7A-A8D37DCE4B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271">
                      <a:extLst>
                        <a:ext uri="{FF2B5EF4-FFF2-40B4-BE49-F238E27FC236}">
                          <a16:creationId xmlns:a16="http://schemas.microsoft.com/office/drawing/2014/main" id="{D541F744-A275-41D3-80E4-DB5BC09A10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272">
                      <a:extLst>
                        <a:ext uri="{FF2B5EF4-FFF2-40B4-BE49-F238E27FC236}">
                          <a16:creationId xmlns:a16="http://schemas.microsoft.com/office/drawing/2014/main" id="{70C044E4-7A93-49C4-942A-912C26C7BD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273">
                      <a:extLst>
                        <a:ext uri="{FF2B5EF4-FFF2-40B4-BE49-F238E27FC236}">
                          <a16:creationId xmlns:a16="http://schemas.microsoft.com/office/drawing/2014/main" id="{3C2F867B-9937-488D-8411-E4D592D072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274">
                      <a:extLst>
                        <a:ext uri="{FF2B5EF4-FFF2-40B4-BE49-F238E27FC236}">
                          <a16:creationId xmlns:a16="http://schemas.microsoft.com/office/drawing/2014/main" id="{C180EAD9-725E-4660-BC00-F7427F447B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275">
                      <a:extLst>
                        <a:ext uri="{FF2B5EF4-FFF2-40B4-BE49-F238E27FC236}">
                          <a16:creationId xmlns:a16="http://schemas.microsoft.com/office/drawing/2014/main" id="{BC37B757-BF0D-4860-8B8A-FAEE4E7C01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276">
                      <a:extLst>
                        <a:ext uri="{FF2B5EF4-FFF2-40B4-BE49-F238E27FC236}">
                          <a16:creationId xmlns:a16="http://schemas.microsoft.com/office/drawing/2014/main" id="{9ED98C3E-BFEB-4ABD-B2A7-B017ECBCEA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277">
                      <a:extLst>
                        <a:ext uri="{FF2B5EF4-FFF2-40B4-BE49-F238E27FC236}">
                          <a16:creationId xmlns:a16="http://schemas.microsoft.com/office/drawing/2014/main" id="{F8DC10E2-B15F-4B79-8A9C-70FDF63248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278">
                    <a:extLst>
                      <a:ext uri="{FF2B5EF4-FFF2-40B4-BE49-F238E27FC236}">
                        <a16:creationId xmlns:a16="http://schemas.microsoft.com/office/drawing/2014/main" id="{8A9F7E80-B80A-4728-8204-C5170FF3EF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79">
                      <a:extLst>
                        <a:ext uri="{FF2B5EF4-FFF2-40B4-BE49-F238E27FC236}">
                          <a16:creationId xmlns:a16="http://schemas.microsoft.com/office/drawing/2014/main" id="{6F7872CE-E070-49C4-AAD1-B25F7B50CA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280">
                      <a:extLst>
                        <a:ext uri="{FF2B5EF4-FFF2-40B4-BE49-F238E27FC236}">
                          <a16:creationId xmlns:a16="http://schemas.microsoft.com/office/drawing/2014/main" id="{FC6B79F2-2E88-4678-9B74-434130C0A4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281">
                      <a:extLst>
                        <a:ext uri="{FF2B5EF4-FFF2-40B4-BE49-F238E27FC236}">
                          <a16:creationId xmlns:a16="http://schemas.microsoft.com/office/drawing/2014/main" id="{8FCD81C3-2D21-47AD-9F8D-183286B20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282">
                      <a:extLst>
                        <a:ext uri="{FF2B5EF4-FFF2-40B4-BE49-F238E27FC236}">
                          <a16:creationId xmlns:a16="http://schemas.microsoft.com/office/drawing/2014/main" id="{684F1B34-6F5B-4A3C-96FC-AAC4AF9C48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283">
                      <a:extLst>
                        <a:ext uri="{FF2B5EF4-FFF2-40B4-BE49-F238E27FC236}">
                          <a16:creationId xmlns:a16="http://schemas.microsoft.com/office/drawing/2014/main" id="{BF2C57AB-1CDE-48CE-B248-E43BE4D47B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284">
                      <a:extLst>
                        <a:ext uri="{FF2B5EF4-FFF2-40B4-BE49-F238E27FC236}">
                          <a16:creationId xmlns:a16="http://schemas.microsoft.com/office/drawing/2014/main" id="{1EA9CCC6-11EB-418E-8347-EC07E48F3F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285">
                      <a:extLst>
                        <a:ext uri="{FF2B5EF4-FFF2-40B4-BE49-F238E27FC236}">
                          <a16:creationId xmlns:a16="http://schemas.microsoft.com/office/drawing/2014/main" id="{B0384F98-5BB5-48ED-B9F5-1D31C1B1B8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286">
                      <a:extLst>
                        <a:ext uri="{FF2B5EF4-FFF2-40B4-BE49-F238E27FC236}">
                          <a16:creationId xmlns:a16="http://schemas.microsoft.com/office/drawing/2014/main" id="{D1A7F794-C19A-405D-ABE1-F156F79ACA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306">
                <a:extLst>
                  <a:ext uri="{FF2B5EF4-FFF2-40B4-BE49-F238E27FC236}">
                    <a16:creationId xmlns:a16="http://schemas.microsoft.com/office/drawing/2014/main" id="{2B6B9A96-798B-4DD7-BCC0-9FC8F54AE21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90">
                  <a:extLst>
                    <a:ext uri="{FF2B5EF4-FFF2-40B4-BE49-F238E27FC236}">
                      <a16:creationId xmlns:a16="http://schemas.microsoft.com/office/drawing/2014/main" id="{18E41F38-BABE-4F54-905D-C75A11F9FF9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91">
                  <a:extLst>
                    <a:ext uri="{FF2B5EF4-FFF2-40B4-BE49-F238E27FC236}">
                      <a16:creationId xmlns:a16="http://schemas.microsoft.com/office/drawing/2014/main" id="{2A01C4A6-D15E-4B0D-B911-31C1B50290D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92">
                  <a:extLst>
                    <a:ext uri="{FF2B5EF4-FFF2-40B4-BE49-F238E27FC236}">
                      <a16:creationId xmlns:a16="http://schemas.microsoft.com/office/drawing/2014/main" id="{E3401DB9-2580-4B3F-A180-172875D6798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93">
                  <a:extLst>
                    <a:ext uri="{FF2B5EF4-FFF2-40B4-BE49-F238E27FC236}">
                      <a16:creationId xmlns:a16="http://schemas.microsoft.com/office/drawing/2014/main" id="{A2F0ED83-7D89-4451-BE12-6DBBC415882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94">
                  <a:extLst>
                    <a:ext uri="{FF2B5EF4-FFF2-40B4-BE49-F238E27FC236}">
                      <a16:creationId xmlns:a16="http://schemas.microsoft.com/office/drawing/2014/main" id="{77DBAE2A-7AA3-400D-B809-B43C43B55D4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95">
                  <a:extLst>
                    <a:ext uri="{FF2B5EF4-FFF2-40B4-BE49-F238E27FC236}">
                      <a16:creationId xmlns:a16="http://schemas.microsoft.com/office/drawing/2014/main" id="{D189DF0F-85CC-4654-A8AD-BCAC244512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96">
                  <a:extLst>
                    <a:ext uri="{FF2B5EF4-FFF2-40B4-BE49-F238E27FC236}">
                      <a16:creationId xmlns:a16="http://schemas.microsoft.com/office/drawing/2014/main" id="{075092C4-9E74-443E-9587-63F8CE4B170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97">
                  <a:extLst>
                    <a:ext uri="{FF2B5EF4-FFF2-40B4-BE49-F238E27FC236}">
                      <a16:creationId xmlns:a16="http://schemas.microsoft.com/office/drawing/2014/main" id="{9A5BFABB-6A46-44DF-B942-E8A2BFCDDBF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98">
                  <a:extLst>
                    <a:ext uri="{FF2B5EF4-FFF2-40B4-BE49-F238E27FC236}">
                      <a16:creationId xmlns:a16="http://schemas.microsoft.com/office/drawing/2014/main" id="{B6FFE157-C0F0-4FA2-9B65-24AB115792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99">
                  <a:extLst>
                    <a:ext uri="{FF2B5EF4-FFF2-40B4-BE49-F238E27FC236}">
                      <a16:creationId xmlns:a16="http://schemas.microsoft.com/office/drawing/2014/main" id="{18BA4ADD-7320-4C67-858D-B066C18A2A0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300">
                  <a:extLst>
                    <a:ext uri="{FF2B5EF4-FFF2-40B4-BE49-F238E27FC236}">
                      <a16:creationId xmlns:a16="http://schemas.microsoft.com/office/drawing/2014/main" id="{6214648C-C208-486E-9486-BDE1640832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315">
              <a:extLst>
                <a:ext uri="{FF2B5EF4-FFF2-40B4-BE49-F238E27FC236}">
                  <a16:creationId xmlns:a16="http://schemas.microsoft.com/office/drawing/2014/main" id="{7394BE98-40AE-436C-9BAD-42E06C2B5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8BD982F2-F987-429F-9A8E-F8C618B5FF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3B774C64-8459-4EF0-9272-ECD2C6B294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AF2E1D2A-7A29-49F1-8BFC-50AFB2ECFF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06E24AA2-4E71-4067-BBAB-773911F2DA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961BEF71-162D-4A8E-8316-6AA098AFDD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 b="0">
                  <a:solidFill>
                    <a:srgbClr val="8383AD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87">
              <a:extLst>
                <a:ext uri="{FF2B5EF4-FFF2-40B4-BE49-F238E27FC236}">
                  <a16:creationId xmlns:a16="http://schemas.microsoft.com/office/drawing/2014/main" id="{7F3F24D6-6BAD-40A2-994D-BF8045ADA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73">
                <a:extLst>
                  <a:ext uri="{FF2B5EF4-FFF2-40B4-BE49-F238E27FC236}">
                    <a16:creationId xmlns:a16="http://schemas.microsoft.com/office/drawing/2014/main" id="{2B5A0EB6-C01F-4F4D-B81E-928CAF7249D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16FA0886-BD89-4D46-A0C1-AD2E05BFA8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E2340CEC-D6BD-466B-9763-40ED72FCD7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72">
                <a:extLst>
                  <a:ext uri="{FF2B5EF4-FFF2-40B4-BE49-F238E27FC236}">
                    <a16:creationId xmlns:a16="http://schemas.microsoft.com/office/drawing/2014/main" id="{2BF6DBB3-6B0C-4BC3-97F2-E42618D9588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ECF78278-3F9E-4C54-9F12-2B2F3B637C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18">
                  <a:extLst>
                    <a:ext uri="{FF2B5EF4-FFF2-40B4-BE49-F238E27FC236}">
                      <a16:creationId xmlns:a16="http://schemas.microsoft.com/office/drawing/2014/main" id="{E2D064FD-56A8-4038-B7EA-EFA434E499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74">
                <a:extLst>
                  <a:ext uri="{FF2B5EF4-FFF2-40B4-BE49-F238E27FC236}">
                    <a16:creationId xmlns:a16="http://schemas.microsoft.com/office/drawing/2014/main" id="{74550A3F-BF8F-4C94-9E6B-97672A2117E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75">
                  <a:extLst>
                    <a:ext uri="{FF2B5EF4-FFF2-40B4-BE49-F238E27FC236}">
                      <a16:creationId xmlns:a16="http://schemas.microsoft.com/office/drawing/2014/main" id="{A16CE97E-DCE6-4F0F-88C3-6F49BC96557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76">
                  <a:extLst>
                    <a:ext uri="{FF2B5EF4-FFF2-40B4-BE49-F238E27FC236}">
                      <a16:creationId xmlns:a16="http://schemas.microsoft.com/office/drawing/2014/main" id="{E5DD2B65-8957-4686-8EDD-5AE23BE7EA3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77">
                <a:extLst>
                  <a:ext uri="{FF2B5EF4-FFF2-40B4-BE49-F238E27FC236}">
                    <a16:creationId xmlns:a16="http://schemas.microsoft.com/office/drawing/2014/main" id="{E0C4E623-72F8-48DB-BC41-4EA76B2F065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78">
                  <a:extLst>
                    <a:ext uri="{FF2B5EF4-FFF2-40B4-BE49-F238E27FC236}">
                      <a16:creationId xmlns:a16="http://schemas.microsoft.com/office/drawing/2014/main" id="{2BA5F57C-45AD-4FCD-9404-535D48976D5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79">
                  <a:extLst>
                    <a:ext uri="{FF2B5EF4-FFF2-40B4-BE49-F238E27FC236}">
                      <a16:creationId xmlns:a16="http://schemas.microsoft.com/office/drawing/2014/main" id="{A800FED6-211C-428E-B138-F68FB50A05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80">
                <a:extLst>
                  <a:ext uri="{FF2B5EF4-FFF2-40B4-BE49-F238E27FC236}">
                    <a16:creationId xmlns:a16="http://schemas.microsoft.com/office/drawing/2014/main" id="{FB18BF7D-DF68-422A-82F8-F19D33137AD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81">
                  <a:extLst>
                    <a:ext uri="{FF2B5EF4-FFF2-40B4-BE49-F238E27FC236}">
                      <a16:creationId xmlns:a16="http://schemas.microsoft.com/office/drawing/2014/main" id="{3C7BD5AD-0AA2-4F08-9055-6CE66420246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82">
                  <a:extLst>
                    <a:ext uri="{FF2B5EF4-FFF2-40B4-BE49-F238E27FC236}">
                      <a16:creationId xmlns:a16="http://schemas.microsoft.com/office/drawing/2014/main" id="{C09610EA-7671-423C-8F1F-C348DFEAF43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83">
                <a:extLst>
                  <a:ext uri="{FF2B5EF4-FFF2-40B4-BE49-F238E27FC236}">
                    <a16:creationId xmlns:a16="http://schemas.microsoft.com/office/drawing/2014/main" id="{ADE7A358-7E8C-4F9A-8C4C-BF1B2F6F21D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84">
                  <a:extLst>
                    <a:ext uri="{FF2B5EF4-FFF2-40B4-BE49-F238E27FC236}">
                      <a16:creationId xmlns:a16="http://schemas.microsoft.com/office/drawing/2014/main" id="{1B26A0FC-0C35-4F30-A2E5-F9A2A4EF335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85">
                  <a:extLst>
                    <a:ext uri="{FF2B5EF4-FFF2-40B4-BE49-F238E27FC236}">
                      <a16:creationId xmlns:a16="http://schemas.microsoft.com/office/drawing/2014/main" id="{D33F9B4D-AA04-4E8E-A60F-4A0725A1609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86">
                <a:extLst>
                  <a:ext uri="{FF2B5EF4-FFF2-40B4-BE49-F238E27FC236}">
                    <a16:creationId xmlns:a16="http://schemas.microsoft.com/office/drawing/2014/main" id="{404AD9A7-A6EE-497C-9D49-F8E954B390B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87">
                  <a:extLst>
                    <a:ext uri="{FF2B5EF4-FFF2-40B4-BE49-F238E27FC236}">
                      <a16:creationId xmlns:a16="http://schemas.microsoft.com/office/drawing/2014/main" id="{F5056DDB-0A6E-4C8B-8DAA-5FFDFCDE6CC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88">
                  <a:extLst>
                    <a:ext uri="{FF2B5EF4-FFF2-40B4-BE49-F238E27FC236}">
                      <a16:creationId xmlns:a16="http://schemas.microsoft.com/office/drawing/2014/main" id="{0BBA9E08-EC29-49F3-A721-9A7FD401201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89">
                <a:extLst>
                  <a:ext uri="{FF2B5EF4-FFF2-40B4-BE49-F238E27FC236}">
                    <a16:creationId xmlns:a16="http://schemas.microsoft.com/office/drawing/2014/main" id="{8010AE8C-5DEA-47BA-B558-8FB8A5556A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90">
                  <a:extLst>
                    <a:ext uri="{FF2B5EF4-FFF2-40B4-BE49-F238E27FC236}">
                      <a16:creationId xmlns:a16="http://schemas.microsoft.com/office/drawing/2014/main" id="{AC7A1685-CE47-4BAD-B96B-60B7B044B6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91">
                  <a:extLst>
                    <a:ext uri="{FF2B5EF4-FFF2-40B4-BE49-F238E27FC236}">
                      <a16:creationId xmlns:a16="http://schemas.microsoft.com/office/drawing/2014/main" id="{1FE84D5D-FF78-423E-B1E4-A9C3476605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43" name="Picture 319" descr="posbul1a">
            <a:extLst>
              <a:ext uri="{FF2B5EF4-FFF2-40B4-BE49-F238E27FC236}">
                <a16:creationId xmlns:a16="http://schemas.microsoft.com/office/drawing/2014/main" id="{5C92C861-E72C-4E85-A786-3834A7A97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4">
            <a:extLst>
              <a:ext uri="{FF2B5EF4-FFF2-40B4-BE49-F238E27FC236}">
                <a16:creationId xmlns:a16="http://schemas.microsoft.com/office/drawing/2014/main" id="{DAED86C8-5ED9-4271-9A15-AC8465DAB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" name="Rectangle 5">
            <a:extLst>
              <a:ext uri="{FF2B5EF4-FFF2-40B4-BE49-F238E27FC236}">
                <a16:creationId xmlns:a16="http://schemas.microsoft.com/office/drawing/2014/main" id="{C5AAD239-F096-412B-8F8A-F8B9D5D67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6" name="Rectangle 6">
            <a:extLst>
              <a:ext uri="{FF2B5EF4-FFF2-40B4-BE49-F238E27FC236}">
                <a16:creationId xmlns:a16="http://schemas.microsoft.com/office/drawing/2014/main" id="{2F3997C5-5A48-4C14-9468-4ECA2156E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1"/>
            </a:lvl1pPr>
          </a:lstStyle>
          <a:p>
            <a:fld id="{7E1B9D87-F954-4E10-9BEE-9ABCF38BDB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3110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7D9F7-9B5B-490A-BF5A-FF576127558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83883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440C4-7DE4-461B-92C4-414DA5A2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A13F-46F6-4A43-8BF3-595D1DFF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E229-5632-4741-9F80-0AA63B24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90C367D-9845-46B3-B96D-CF823F0CFBC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7288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AAF7-2D40-40E3-9EAD-0C4DF050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BA91-F86F-4075-8873-8EA76F45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589-3ED9-489B-ACF8-EDF5274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3FC650F-855B-4467-9272-9F7CBCAFDCE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1524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2308A-14DA-4951-9160-8F259D93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5F73-3B58-4418-BF1E-6F30A41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11EEF-075D-4FCD-BDA9-943E0B72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81B2D24-13CD-4188-8F40-7350F528D6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5099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AA8D0-D07C-4D02-931A-F37EA760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2E47C-336B-4BB8-8726-F5E17D73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4C924-5F27-4508-879A-2F395546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D971334-11D9-4BDE-8FE6-40072DF7C01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4546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B428D-37B6-4651-AE15-90B1F2E0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E8605-B6CC-4418-97F1-FF3B3584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557F9-47EE-4F5A-83B2-1A4A4829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ECEAA20-81FE-46F1-9151-DBC7510E6E6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99846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7188B-C755-448F-B720-9E7ED44D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9AAB3-89BF-4871-8FCE-A7FAFBEA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94C9-C9DA-4391-972E-FC71A76C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6BA2B73F-19C7-4544-9661-BB61AD57F87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3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99302-8CD6-44FE-9A4A-5BA6C6A6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15CD-6631-4A0E-817B-650638E6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0920B-E43C-4DB1-82FC-E7412A61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ADCEEFED-B7EE-48AA-80B0-09E8E001149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7417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3F966-5C2D-4F07-99EB-2780D155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B247-F682-49B2-BD2F-9A09575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B28D-7144-4986-BDBF-FF4F1FB1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C292441-87A1-4273-B743-143DDB380AE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90813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542F-CD50-4FCB-AF79-6A7810C0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EE15-BAEE-4BC0-B9D4-CD1E69D9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3942A-F6B7-4DCB-B01D-A7E6E2F9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337A31D5-DB11-4D77-8717-2CEC20F8E4A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704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C690-BC29-4C91-A4F5-6A298D9E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CCF4B-6A61-4B38-889C-64D226CB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2821-3052-4916-B80A-E4677DF3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CA943B4-19B0-41C0-BFCB-2192E5B9986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898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667E-7791-4E85-8530-E5D0B64DC706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9924465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A39EC-66C5-4F2C-89AA-C5FE2B8A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54A92-D94A-4F4F-84E8-8B6685B4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965EB-3CEC-4B30-89F2-BA62D919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8E9F3BD-0713-40A2-964B-DBAFD15C356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46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E013-03CA-4919-B484-7EE0A60747D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13979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71F8-2AEB-4768-B9E5-5AF45918B80E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213401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8859-D961-4C20-84C2-9FAA38227E13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543362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D82-784D-42FF-9C47-78F21261A566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5945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FE70-3CB1-4963-9311-D44B5D71315A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34027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93B6-6944-4AFD-87D0-35D46211CF9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9609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fade thruBlk="1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C456575-52F8-4EDF-B7AA-FBBECEF6CBA3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9553CFC2-A114-4E0F-B6B3-0D4BF26B4D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4">
                <a:extLst>
                  <a:ext uri="{FF2B5EF4-FFF2-40B4-BE49-F238E27FC236}">
                    <a16:creationId xmlns:a16="http://schemas.microsoft.com/office/drawing/2014/main" id="{30BFB3E3-0CF7-4D34-B8ED-1B17DC6C7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155" name="Rectangle 5">
                  <a:extLst>
                    <a:ext uri="{FF2B5EF4-FFF2-40B4-BE49-F238E27FC236}">
                      <a16:creationId xmlns:a16="http://schemas.microsoft.com/office/drawing/2014/main" id="{073B2D76-6695-4271-B6DB-649DF8ECC3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6" name="Rectangle 6">
                  <a:extLst>
                    <a:ext uri="{FF2B5EF4-FFF2-40B4-BE49-F238E27FC236}">
                      <a16:creationId xmlns:a16="http://schemas.microsoft.com/office/drawing/2014/main" id="{0BD58A4B-A1B4-4F5F-B653-2E786446E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7" name="Rectangle 7">
                  <a:extLst>
                    <a:ext uri="{FF2B5EF4-FFF2-40B4-BE49-F238E27FC236}">
                      <a16:creationId xmlns:a16="http://schemas.microsoft.com/office/drawing/2014/main" id="{98B0774B-AD32-46EC-83BD-B38B42D8C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8" name="Rectangle 8">
                  <a:extLst>
                    <a:ext uri="{FF2B5EF4-FFF2-40B4-BE49-F238E27FC236}">
                      <a16:creationId xmlns:a16="http://schemas.microsoft.com/office/drawing/2014/main" id="{3DA1297A-3E5E-4760-B11D-3743BB527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9" name="Rectangle 9">
                  <a:extLst>
                    <a:ext uri="{FF2B5EF4-FFF2-40B4-BE49-F238E27FC236}">
                      <a16:creationId xmlns:a16="http://schemas.microsoft.com/office/drawing/2014/main" id="{560E7BE5-73A0-49FF-ACB4-E024D8563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1" name="Group 10">
                <a:extLst>
                  <a:ext uri="{FF2B5EF4-FFF2-40B4-BE49-F238E27FC236}">
                    <a16:creationId xmlns:a16="http://schemas.microsoft.com/office/drawing/2014/main" id="{4823528A-F476-413F-A7AF-AE16219E5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150" name="Rectangle 11">
                  <a:extLst>
                    <a:ext uri="{FF2B5EF4-FFF2-40B4-BE49-F238E27FC236}">
                      <a16:creationId xmlns:a16="http://schemas.microsoft.com/office/drawing/2014/main" id="{26C9B593-9322-4763-B0D7-44398CB91D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1" name="Rectangle 12">
                  <a:extLst>
                    <a:ext uri="{FF2B5EF4-FFF2-40B4-BE49-F238E27FC236}">
                      <a16:creationId xmlns:a16="http://schemas.microsoft.com/office/drawing/2014/main" id="{DB6CA984-999F-411B-BE2F-334B5AE3E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2" name="Rectangle 13">
                  <a:extLst>
                    <a:ext uri="{FF2B5EF4-FFF2-40B4-BE49-F238E27FC236}">
                      <a16:creationId xmlns:a16="http://schemas.microsoft.com/office/drawing/2014/main" id="{880943EC-E474-4CEE-9D30-81D19D9A4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3" name="Rectangle 14">
                  <a:extLst>
                    <a:ext uri="{FF2B5EF4-FFF2-40B4-BE49-F238E27FC236}">
                      <a16:creationId xmlns:a16="http://schemas.microsoft.com/office/drawing/2014/main" id="{C8632FBD-48D4-4089-9190-C1E149CB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54" name="Rectangle 15">
                  <a:extLst>
                    <a:ext uri="{FF2B5EF4-FFF2-40B4-BE49-F238E27FC236}">
                      <a16:creationId xmlns:a16="http://schemas.microsoft.com/office/drawing/2014/main" id="{CEDA07AF-9E5D-4D31-9483-A59CD7A3E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2" name="Group 16">
                <a:extLst>
                  <a:ext uri="{FF2B5EF4-FFF2-40B4-BE49-F238E27FC236}">
                    <a16:creationId xmlns:a16="http://schemas.microsoft.com/office/drawing/2014/main" id="{F20CA3B9-2750-4615-9648-3EC139A6C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145" name="Rectangle 17">
                  <a:extLst>
                    <a:ext uri="{FF2B5EF4-FFF2-40B4-BE49-F238E27FC236}">
                      <a16:creationId xmlns:a16="http://schemas.microsoft.com/office/drawing/2014/main" id="{972EBF74-C2E5-4A1E-970E-3CF43A6BB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6" name="Rectangle 18">
                  <a:extLst>
                    <a:ext uri="{FF2B5EF4-FFF2-40B4-BE49-F238E27FC236}">
                      <a16:creationId xmlns:a16="http://schemas.microsoft.com/office/drawing/2014/main" id="{277C5788-8DE1-4CD1-9F64-DBA00CEB2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7" name="Rectangle 19">
                  <a:extLst>
                    <a:ext uri="{FF2B5EF4-FFF2-40B4-BE49-F238E27FC236}">
                      <a16:creationId xmlns:a16="http://schemas.microsoft.com/office/drawing/2014/main" id="{4BB228CB-0C44-4FE9-A769-8199BC72EB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8" name="Rectangle 20">
                  <a:extLst>
                    <a:ext uri="{FF2B5EF4-FFF2-40B4-BE49-F238E27FC236}">
                      <a16:creationId xmlns:a16="http://schemas.microsoft.com/office/drawing/2014/main" id="{8AECF9DF-B60F-43FA-AAC8-62C4B69B5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9" name="Rectangle 21">
                  <a:extLst>
                    <a:ext uri="{FF2B5EF4-FFF2-40B4-BE49-F238E27FC236}">
                      <a16:creationId xmlns:a16="http://schemas.microsoft.com/office/drawing/2014/main" id="{CAEAD2EE-7EA0-4776-889C-B9345D61E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3" name="Group 22">
                <a:extLst>
                  <a:ext uri="{FF2B5EF4-FFF2-40B4-BE49-F238E27FC236}">
                    <a16:creationId xmlns:a16="http://schemas.microsoft.com/office/drawing/2014/main" id="{9E656440-FAB4-4E69-8C04-27B91F034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140" name="Rectangle 23">
                  <a:extLst>
                    <a:ext uri="{FF2B5EF4-FFF2-40B4-BE49-F238E27FC236}">
                      <a16:creationId xmlns:a16="http://schemas.microsoft.com/office/drawing/2014/main" id="{FA5BD1DD-988E-4DDA-A128-B00D8D1C1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1" name="Rectangle 24">
                  <a:extLst>
                    <a:ext uri="{FF2B5EF4-FFF2-40B4-BE49-F238E27FC236}">
                      <a16:creationId xmlns:a16="http://schemas.microsoft.com/office/drawing/2014/main" id="{2C1E8008-FB8C-4AED-97C5-FE3CC2B9C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2" name="Rectangle 25">
                  <a:extLst>
                    <a:ext uri="{FF2B5EF4-FFF2-40B4-BE49-F238E27FC236}">
                      <a16:creationId xmlns:a16="http://schemas.microsoft.com/office/drawing/2014/main" id="{E2895E32-7DA1-47C7-81D8-305158EFA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3" name="Rectangle 26">
                  <a:extLst>
                    <a:ext uri="{FF2B5EF4-FFF2-40B4-BE49-F238E27FC236}">
                      <a16:creationId xmlns:a16="http://schemas.microsoft.com/office/drawing/2014/main" id="{5C603420-049B-4619-B7DB-9B1EF24D3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44" name="Rectangle 27">
                  <a:extLst>
                    <a:ext uri="{FF2B5EF4-FFF2-40B4-BE49-F238E27FC236}">
                      <a16:creationId xmlns:a16="http://schemas.microsoft.com/office/drawing/2014/main" id="{D1264DED-2E28-4EF2-8501-420E591AF4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34" name="Group 28">
                <a:extLst>
                  <a:ext uri="{FF2B5EF4-FFF2-40B4-BE49-F238E27FC236}">
                    <a16:creationId xmlns:a16="http://schemas.microsoft.com/office/drawing/2014/main" id="{98873EE1-0825-4B01-B872-FCE66D64B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135" name="Rectangle 29">
                  <a:extLst>
                    <a:ext uri="{FF2B5EF4-FFF2-40B4-BE49-F238E27FC236}">
                      <a16:creationId xmlns:a16="http://schemas.microsoft.com/office/drawing/2014/main" id="{D27255E4-F86F-464E-B652-4D3A9D67C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6" name="Rectangle 30">
                  <a:extLst>
                    <a:ext uri="{FF2B5EF4-FFF2-40B4-BE49-F238E27FC236}">
                      <a16:creationId xmlns:a16="http://schemas.microsoft.com/office/drawing/2014/main" id="{1EA9977A-FE1C-487D-9121-BEE6308ED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7" name="Rectangle 31">
                  <a:extLst>
                    <a:ext uri="{FF2B5EF4-FFF2-40B4-BE49-F238E27FC236}">
                      <a16:creationId xmlns:a16="http://schemas.microsoft.com/office/drawing/2014/main" id="{13F751D7-1E03-4ABF-8A68-65C73C405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8" name="Rectangle 32">
                  <a:extLst>
                    <a:ext uri="{FF2B5EF4-FFF2-40B4-BE49-F238E27FC236}">
                      <a16:creationId xmlns:a16="http://schemas.microsoft.com/office/drawing/2014/main" id="{2347055E-B5F4-452A-9871-1DE964549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39" name="Rectangle 33">
                  <a:extLst>
                    <a:ext uri="{FF2B5EF4-FFF2-40B4-BE49-F238E27FC236}">
                      <a16:creationId xmlns:a16="http://schemas.microsoft.com/office/drawing/2014/main" id="{39C5DE91-92C5-4B5B-AE17-08464273C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4105" name="Group 34">
              <a:extLst>
                <a:ext uri="{FF2B5EF4-FFF2-40B4-BE49-F238E27FC236}">
                  <a16:creationId xmlns:a16="http://schemas.microsoft.com/office/drawing/2014/main" id="{689B9221-A0DA-4BA7-9CA0-6ECB6D7653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35">
                <a:extLst>
                  <a:ext uri="{FF2B5EF4-FFF2-40B4-BE49-F238E27FC236}">
                    <a16:creationId xmlns:a16="http://schemas.microsoft.com/office/drawing/2014/main" id="{A8BBC7F2-11ED-4FE0-87F6-1E0C0532031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128" name="Rectangle 36">
                  <a:extLst>
                    <a:ext uri="{FF2B5EF4-FFF2-40B4-BE49-F238E27FC236}">
                      <a16:creationId xmlns:a16="http://schemas.microsoft.com/office/drawing/2014/main" id="{15F3F560-8902-4508-ADC5-28E22FE8A73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9" name="Rectangle 37">
                  <a:extLst>
                    <a:ext uri="{FF2B5EF4-FFF2-40B4-BE49-F238E27FC236}">
                      <a16:creationId xmlns:a16="http://schemas.microsoft.com/office/drawing/2014/main" id="{340FCB3A-552B-4B1A-9D5E-C8253818513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7" name="Group 38">
                <a:extLst>
                  <a:ext uri="{FF2B5EF4-FFF2-40B4-BE49-F238E27FC236}">
                    <a16:creationId xmlns:a16="http://schemas.microsoft.com/office/drawing/2014/main" id="{AA0AF726-2D94-4D45-ADF7-9AE6B99407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126" name="Rectangle 39">
                  <a:extLst>
                    <a:ext uri="{FF2B5EF4-FFF2-40B4-BE49-F238E27FC236}">
                      <a16:creationId xmlns:a16="http://schemas.microsoft.com/office/drawing/2014/main" id="{446C083A-2782-43A7-B356-F5677E86620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7" name="Rectangle 40">
                  <a:extLst>
                    <a:ext uri="{FF2B5EF4-FFF2-40B4-BE49-F238E27FC236}">
                      <a16:creationId xmlns:a16="http://schemas.microsoft.com/office/drawing/2014/main" id="{44C54D8F-1320-4C3F-BBA8-CB933B5E38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8" name="Group 41">
                <a:extLst>
                  <a:ext uri="{FF2B5EF4-FFF2-40B4-BE49-F238E27FC236}">
                    <a16:creationId xmlns:a16="http://schemas.microsoft.com/office/drawing/2014/main" id="{9012F827-D8DE-46C5-AD3C-9293CDC9772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124" name="Rectangle 42">
                  <a:extLst>
                    <a:ext uri="{FF2B5EF4-FFF2-40B4-BE49-F238E27FC236}">
                      <a16:creationId xmlns:a16="http://schemas.microsoft.com/office/drawing/2014/main" id="{665B8ACE-3E02-46A8-8AD3-343BA9557F1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5" name="Rectangle 43">
                  <a:extLst>
                    <a:ext uri="{FF2B5EF4-FFF2-40B4-BE49-F238E27FC236}">
                      <a16:creationId xmlns:a16="http://schemas.microsoft.com/office/drawing/2014/main" id="{561670FE-0C1B-4B14-985C-D66A599383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09" name="Group 44">
                <a:extLst>
                  <a:ext uri="{FF2B5EF4-FFF2-40B4-BE49-F238E27FC236}">
                    <a16:creationId xmlns:a16="http://schemas.microsoft.com/office/drawing/2014/main" id="{DF41BEC1-9054-4B5E-93F0-4BF81B60C5F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122" name="Rectangle 45">
                  <a:extLst>
                    <a:ext uri="{FF2B5EF4-FFF2-40B4-BE49-F238E27FC236}">
                      <a16:creationId xmlns:a16="http://schemas.microsoft.com/office/drawing/2014/main" id="{91D36397-18E3-4436-9B5D-5BBA57E7B8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3" name="Rectangle 46">
                  <a:extLst>
                    <a:ext uri="{FF2B5EF4-FFF2-40B4-BE49-F238E27FC236}">
                      <a16:creationId xmlns:a16="http://schemas.microsoft.com/office/drawing/2014/main" id="{3F65E7FA-7A5F-4E93-9165-BBE7BE10500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0" name="Group 47">
                <a:extLst>
                  <a:ext uri="{FF2B5EF4-FFF2-40B4-BE49-F238E27FC236}">
                    <a16:creationId xmlns:a16="http://schemas.microsoft.com/office/drawing/2014/main" id="{DCB4EEA8-DC37-4496-B3D1-EA4557FFD8B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120" name="Rectangle 48">
                  <a:extLst>
                    <a:ext uri="{FF2B5EF4-FFF2-40B4-BE49-F238E27FC236}">
                      <a16:creationId xmlns:a16="http://schemas.microsoft.com/office/drawing/2014/main" id="{A977837A-D5F1-4D2E-9542-9F302B22DA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21" name="Rectangle 49">
                  <a:extLst>
                    <a:ext uri="{FF2B5EF4-FFF2-40B4-BE49-F238E27FC236}">
                      <a16:creationId xmlns:a16="http://schemas.microsoft.com/office/drawing/2014/main" id="{1331D887-3FCE-4E3F-8F2E-4A688BBA5E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1" name="Group 50">
                <a:extLst>
                  <a:ext uri="{FF2B5EF4-FFF2-40B4-BE49-F238E27FC236}">
                    <a16:creationId xmlns:a16="http://schemas.microsoft.com/office/drawing/2014/main" id="{AC913195-4052-4BAA-8732-814888A6A8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118" name="Rectangle 51">
                  <a:extLst>
                    <a:ext uri="{FF2B5EF4-FFF2-40B4-BE49-F238E27FC236}">
                      <a16:creationId xmlns:a16="http://schemas.microsoft.com/office/drawing/2014/main" id="{775A2386-B746-42D2-9765-167DAE1A3D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9" name="Rectangle 52">
                  <a:extLst>
                    <a:ext uri="{FF2B5EF4-FFF2-40B4-BE49-F238E27FC236}">
                      <a16:creationId xmlns:a16="http://schemas.microsoft.com/office/drawing/2014/main" id="{DAF43389-7A48-44A2-BB58-26BE2630B9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2" name="Group 53">
                <a:extLst>
                  <a:ext uri="{FF2B5EF4-FFF2-40B4-BE49-F238E27FC236}">
                    <a16:creationId xmlns:a16="http://schemas.microsoft.com/office/drawing/2014/main" id="{724D8561-3351-4181-A1CD-A2F9D9C7790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116" name="Rectangle 54">
                  <a:extLst>
                    <a:ext uri="{FF2B5EF4-FFF2-40B4-BE49-F238E27FC236}">
                      <a16:creationId xmlns:a16="http://schemas.microsoft.com/office/drawing/2014/main" id="{C217CD4B-C18F-49B5-BDE2-5CDABC61000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7" name="Rectangle 55">
                  <a:extLst>
                    <a:ext uri="{FF2B5EF4-FFF2-40B4-BE49-F238E27FC236}">
                      <a16:creationId xmlns:a16="http://schemas.microsoft.com/office/drawing/2014/main" id="{F43BD624-ADD5-4DF1-82B9-518A1D7CA4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4113" name="Group 56">
                <a:extLst>
                  <a:ext uri="{FF2B5EF4-FFF2-40B4-BE49-F238E27FC236}">
                    <a16:creationId xmlns:a16="http://schemas.microsoft.com/office/drawing/2014/main" id="{273DF772-AD70-42F2-9408-82E3CC50D89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114" name="Rectangle 57">
                  <a:extLst>
                    <a:ext uri="{FF2B5EF4-FFF2-40B4-BE49-F238E27FC236}">
                      <a16:creationId xmlns:a16="http://schemas.microsoft.com/office/drawing/2014/main" id="{1148D210-CEEB-4E27-8898-3899BFFA1B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4115" name="Rectangle 58">
                  <a:extLst>
                    <a:ext uri="{FF2B5EF4-FFF2-40B4-BE49-F238E27FC236}">
                      <a16:creationId xmlns:a16="http://schemas.microsoft.com/office/drawing/2014/main" id="{6F97E4C8-52C4-4ADC-94E3-DEF98CE328A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4099" name="Rectangle 59">
            <a:extLst>
              <a:ext uri="{FF2B5EF4-FFF2-40B4-BE49-F238E27FC236}">
                <a16:creationId xmlns:a16="http://schemas.microsoft.com/office/drawing/2014/main" id="{F4F0D6F9-BFBA-4586-B4E1-BF6D113E5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4100" name="Rectangle 60">
            <a:extLst>
              <a:ext uri="{FF2B5EF4-FFF2-40B4-BE49-F238E27FC236}">
                <a16:creationId xmlns:a16="http://schemas.microsoft.com/office/drawing/2014/main" id="{9FB82262-4CBD-427A-A71D-7AE392DFF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8E0BD213-20CE-4727-8B82-66ABC011B2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CF21C86F-1B08-4CBA-9E06-0FEBC22047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943471C3-F309-462C-BCDD-C6F6E35119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fld id="{F9459750-F4B8-4329-B278-C4B41AE9970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84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91">
            <a:extLst>
              <a:ext uri="{FF2B5EF4-FFF2-40B4-BE49-F238E27FC236}">
                <a16:creationId xmlns:a16="http://schemas.microsoft.com/office/drawing/2014/main" id="{AC0CE71E-0007-412C-ACC9-0692DBF65E0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080" name="Group 201">
              <a:extLst>
                <a:ext uri="{FF2B5EF4-FFF2-40B4-BE49-F238E27FC236}">
                  <a16:creationId xmlns:a16="http://schemas.microsoft.com/office/drawing/2014/main" id="{EA2CF967-A50C-414E-9BEE-D5227C724D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106" name="Group 202">
                <a:extLst>
                  <a:ext uri="{FF2B5EF4-FFF2-40B4-BE49-F238E27FC236}">
                    <a16:creationId xmlns:a16="http://schemas.microsoft.com/office/drawing/2014/main" id="{7BBD31ED-84E4-4AA7-BB45-5AD8440292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131" name="Rectangle 203">
                  <a:extLst>
                    <a:ext uri="{FF2B5EF4-FFF2-40B4-BE49-F238E27FC236}">
                      <a16:creationId xmlns:a16="http://schemas.microsoft.com/office/drawing/2014/main" id="{C4B8C902-444F-4E7F-BABB-FB422B8BF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2" name="Rectangle 204">
                  <a:extLst>
                    <a:ext uri="{FF2B5EF4-FFF2-40B4-BE49-F238E27FC236}">
                      <a16:creationId xmlns:a16="http://schemas.microsoft.com/office/drawing/2014/main" id="{92D4CFC2-C915-4138-B595-DA03DD27E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3" name="Rectangle 205">
                  <a:extLst>
                    <a:ext uri="{FF2B5EF4-FFF2-40B4-BE49-F238E27FC236}">
                      <a16:creationId xmlns:a16="http://schemas.microsoft.com/office/drawing/2014/main" id="{D2B3AD99-1826-429E-BB27-3B97F65AA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4" name="Rectangle 206">
                  <a:extLst>
                    <a:ext uri="{FF2B5EF4-FFF2-40B4-BE49-F238E27FC236}">
                      <a16:creationId xmlns:a16="http://schemas.microsoft.com/office/drawing/2014/main" id="{6BC725B2-BB1E-4EDE-BEC0-AB5FF2400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5" name="Rectangle 207">
                  <a:extLst>
                    <a:ext uri="{FF2B5EF4-FFF2-40B4-BE49-F238E27FC236}">
                      <a16:creationId xmlns:a16="http://schemas.microsoft.com/office/drawing/2014/main" id="{B0FBA5C5-5176-424A-B7D5-A9C87A877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7" name="Group 208">
                <a:extLst>
                  <a:ext uri="{FF2B5EF4-FFF2-40B4-BE49-F238E27FC236}">
                    <a16:creationId xmlns:a16="http://schemas.microsoft.com/office/drawing/2014/main" id="{1E341DE9-6F11-4BE0-A073-FDCF339986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126" name="Rectangle 209">
                  <a:extLst>
                    <a:ext uri="{FF2B5EF4-FFF2-40B4-BE49-F238E27FC236}">
                      <a16:creationId xmlns:a16="http://schemas.microsoft.com/office/drawing/2014/main" id="{DA6ABD28-79E2-40AF-B3B0-63FE479F2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7" name="Rectangle 210">
                  <a:extLst>
                    <a:ext uri="{FF2B5EF4-FFF2-40B4-BE49-F238E27FC236}">
                      <a16:creationId xmlns:a16="http://schemas.microsoft.com/office/drawing/2014/main" id="{66F83C6E-F468-4993-86FF-E3EEDA1B6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8" name="Rectangle 211">
                  <a:extLst>
                    <a:ext uri="{FF2B5EF4-FFF2-40B4-BE49-F238E27FC236}">
                      <a16:creationId xmlns:a16="http://schemas.microsoft.com/office/drawing/2014/main" id="{4026EC9D-9A2F-461B-982A-2339A4F4B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9" name="Rectangle 212">
                  <a:extLst>
                    <a:ext uri="{FF2B5EF4-FFF2-40B4-BE49-F238E27FC236}">
                      <a16:creationId xmlns:a16="http://schemas.microsoft.com/office/drawing/2014/main" id="{516E747C-70C4-444B-BD7B-877B90090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30" name="Rectangle 213">
                  <a:extLst>
                    <a:ext uri="{FF2B5EF4-FFF2-40B4-BE49-F238E27FC236}">
                      <a16:creationId xmlns:a16="http://schemas.microsoft.com/office/drawing/2014/main" id="{D5374491-BB94-4F75-BEF1-F32B1FC66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8" name="Group 214">
                <a:extLst>
                  <a:ext uri="{FF2B5EF4-FFF2-40B4-BE49-F238E27FC236}">
                    <a16:creationId xmlns:a16="http://schemas.microsoft.com/office/drawing/2014/main" id="{67CDA84A-4301-443C-9856-820226B57D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121" name="Rectangle 215">
                  <a:extLst>
                    <a:ext uri="{FF2B5EF4-FFF2-40B4-BE49-F238E27FC236}">
                      <a16:creationId xmlns:a16="http://schemas.microsoft.com/office/drawing/2014/main" id="{1AC964BF-E9B1-4FA8-8F0E-AF4D7EAEE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2" name="Rectangle 216">
                  <a:extLst>
                    <a:ext uri="{FF2B5EF4-FFF2-40B4-BE49-F238E27FC236}">
                      <a16:creationId xmlns:a16="http://schemas.microsoft.com/office/drawing/2014/main" id="{3913A242-3FC9-4BB6-9041-9459E70D1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3" name="Rectangle 217">
                  <a:extLst>
                    <a:ext uri="{FF2B5EF4-FFF2-40B4-BE49-F238E27FC236}">
                      <a16:creationId xmlns:a16="http://schemas.microsoft.com/office/drawing/2014/main" id="{54DD66DB-EDE9-40D7-BDC6-D3C4A0275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4" name="Rectangle 218">
                  <a:extLst>
                    <a:ext uri="{FF2B5EF4-FFF2-40B4-BE49-F238E27FC236}">
                      <a16:creationId xmlns:a16="http://schemas.microsoft.com/office/drawing/2014/main" id="{C475624A-D644-46E1-8231-E5641E525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5" name="Rectangle 219">
                  <a:extLst>
                    <a:ext uri="{FF2B5EF4-FFF2-40B4-BE49-F238E27FC236}">
                      <a16:creationId xmlns:a16="http://schemas.microsoft.com/office/drawing/2014/main" id="{4FD9552B-111D-469A-B8F2-1FDD512C7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09" name="Group 220">
                <a:extLst>
                  <a:ext uri="{FF2B5EF4-FFF2-40B4-BE49-F238E27FC236}">
                    <a16:creationId xmlns:a16="http://schemas.microsoft.com/office/drawing/2014/main" id="{8E53253D-B30B-46E0-BFA8-DCBFA2D01B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116" name="Rectangle 221">
                  <a:extLst>
                    <a:ext uri="{FF2B5EF4-FFF2-40B4-BE49-F238E27FC236}">
                      <a16:creationId xmlns:a16="http://schemas.microsoft.com/office/drawing/2014/main" id="{B04D9116-94EA-42C4-B248-21CD8CE08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7" name="Rectangle 222">
                  <a:extLst>
                    <a:ext uri="{FF2B5EF4-FFF2-40B4-BE49-F238E27FC236}">
                      <a16:creationId xmlns:a16="http://schemas.microsoft.com/office/drawing/2014/main" id="{285B1BA4-68C0-4BB3-BCF1-FB6390AD5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8" name="Rectangle 223">
                  <a:extLst>
                    <a:ext uri="{FF2B5EF4-FFF2-40B4-BE49-F238E27FC236}">
                      <a16:creationId xmlns:a16="http://schemas.microsoft.com/office/drawing/2014/main" id="{58A95D56-AC82-4D52-AD3E-D653E7BFD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9" name="Rectangle 224">
                  <a:extLst>
                    <a:ext uri="{FF2B5EF4-FFF2-40B4-BE49-F238E27FC236}">
                      <a16:creationId xmlns:a16="http://schemas.microsoft.com/office/drawing/2014/main" id="{9B11F115-F708-41FE-B6C2-38E68BEB0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20" name="Rectangle 225">
                  <a:extLst>
                    <a:ext uri="{FF2B5EF4-FFF2-40B4-BE49-F238E27FC236}">
                      <a16:creationId xmlns:a16="http://schemas.microsoft.com/office/drawing/2014/main" id="{96313626-DCCB-48A9-BC18-FEB5356EE9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10" name="Group 226">
                <a:extLst>
                  <a:ext uri="{FF2B5EF4-FFF2-40B4-BE49-F238E27FC236}">
                    <a16:creationId xmlns:a16="http://schemas.microsoft.com/office/drawing/2014/main" id="{FE7427C1-DDEA-4667-9ED6-AE5115051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111" name="Rectangle 227">
                  <a:extLst>
                    <a:ext uri="{FF2B5EF4-FFF2-40B4-BE49-F238E27FC236}">
                      <a16:creationId xmlns:a16="http://schemas.microsoft.com/office/drawing/2014/main" id="{ECDD0B53-6270-4C0E-A74D-FD78E0CCD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2" name="Rectangle 228">
                  <a:extLst>
                    <a:ext uri="{FF2B5EF4-FFF2-40B4-BE49-F238E27FC236}">
                      <a16:creationId xmlns:a16="http://schemas.microsoft.com/office/drawing/2014/main" id="{5DCA353E-AFA1-44D1-A6E8-FED3D7803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3" name="Rectangle 229">
                  <a:extLst>
                    <a:ext uri="{FF2B5EF4-FFF2-40B4-BE49-F238E27FC236}">
                      <a16:creationId xmlns:a16="http://schemas.microsoft.com/office/drawing/2014/main" id="{36B93C05-D00F-4869-889C-E8564CAF0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4" name="Rectangle 230">
                  <a:extLst>
                    <a:ext uri="{FF2B5EF4-FFF2-40B4-BE49-F238E27FC236}">
                      <a16:creationId xmlns:a16="http://schemas.microsoft.com/office/drawing/2014/main" id="{87913889-E006-483E-B7C2-E86921D4D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15" name="Rectangle 231">
                  <a:extLst>
                    <a:ext uri="{FF2B5EF4-FFF2-40B4-BE49-F238E27FC236}">
                      <a16:creationId xmlns:a16="http://schemas.microsoft.com/office/drawing/2014/main" id="{2C59DE78-609F-456E-A605-C5C0E64BA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081" name="Group 289">
              <a:extLst>
                <a:ext uri="{FF2B5EF4-FFF2-40B4-BE49-F238E27FC236}">
                  <a16:creationId xmlns:a16="http://schemas.microsoft.com/office/drawing/2014/main" id="{09C3F1AE-CD28-4728-8946-FD5FA797D4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082" name="Group 265">
                <a:extLst>
                  <a:ext uri="{FF2B5EF4-FFF2-40B4-BE49-F238E27FC236}">
                    <a16:creationId xmlns:a16="http://schemas.microsoft.com/office/drawing/2014/main" id="{007C2AEC-A1D8-4FA0-8174-EF07D6FC002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04" name="Rectangle 266">
                  <a:extLst>
                    <a:ext uri="{FF2B5EF4-FFF2-40B4-BE49-F238E27FC236}">
                      <a16:creationId xmlns:a16="http://schemas.microsoft.com/office/drawing/2014/main" id="{42D24741-151B-4B7C-B9FB-826338E718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5" name="Rectangle 267">
                  <a:extLst>
                    <a:ext uri="{FF2B5EF4-FFF2-40B4-BE49-F238E27FC236}">
                      <a16:creationId xmlns:a16="http://schemas.microsoft.com/office/drawing/2014/main" id="{648765B7-FA2A-4CD2-B401-A80C35CBAA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3" name="Group 268">
                <a:extLst>
                  <a:ext uri="{FF2B5EF4-FFF2-40B4-BE49-F238E27FC236}">
                    <a16:creationId xmlns:a16="http://schemas.microsoft.com/office/drawing/2014/main" id="{9ADBF2E8-10BD-4CB2-9ADC-B0D00C5433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02" name="Rectangle 269">
                  <a:extLst>
                    <a:ext uri="{FF2B5EF4-FFF2-40B4-BE49-F238E27FC236}">
                      <a16:creationId xmlns:a16="http://schemas.microsoft.com/office/drawing/2014/main" id="{49F15F8F-E127-471F-88A2-8215692A26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3" name="Rectangle 270">
                  <a:extLst>
                    <a:ext uri="{FF2B5EF4-FFF2-40B4-BE49-F238E27FC236}">
                      <a16:creationId xmlns:a16="http://schemas.microsoft.com/office/drawing/2014/main" id="{74AD17A2-072A-4ED0-B4D4-C3BE7A53B63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4" name="Group 271">
                <a:extLst>
                  <a:ext uri="{FF2B5EF4-FFF2-40B4-BE49-F238E27FC236}">
                    <a16:creationId xmlns:a16="http://schemas.microsoft.com/office/drawing/2014/main" id="{B12EDBA4-FC0A-4A99-ABCC-8874F1D81E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00" name="Rectangle 272">
                  <a:extLst>
                    <a:ext uri="{FF2B5EF4-FFF2-40B4-BE49-F238E27FC236}">
                      <a16:creationId xmlns:a16="http://schemas.microsoft.com/office/drawing/2014/main" id="{C14B6FE4-794D-42D7-B2B2-7BAAB6CD11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01" name="Rectangle 273">
                  <a:extLst>
                    <a:ext uri="{FF2B5EF4-FFF2-40B4-BE49-F238E27FC236}">
                      <a16:creationId xmlns:a16="http://schemas.microsoft.com/office/drawing/2014/main" id="{9939D6C7-A40A-4215-B8BB-ACAB566693C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5" name="Group 274">
                <a:extLst>
                  <a:ext uri="{FF2B5EF4-FFF2-40B4-BE49-F238E27FC236}">
                    <a16:creationId xmlns:a16="http://schemas.microsoft.com/office/drawing/2014/main" id="{98E7F3FA-27D0-4042-A9CE-7DD3857C19A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098" name="Rectangle 275">
                  <a:extLst>
                    <a:ext uri="{FF2B5EF4-FFF2-40B4-BE49-F238E27FC236}">
                      <a16:creationId xmlns:a16="http://schemas.microsoft.com/office/drawing/2014/main" id="{649FE52D-A4E1-4279-9253-D2B96F43625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9" name="Rectangle 276">
                  <a:extLst>
                    <a:ext uri="{FF2B5EF4-FFF2-40B4-BE49-F238E27FC236}">
                      <a16:creationId xmlns:a16="http://schemas.microsoft.com/office/drawing/2014/main" id="{DA3EEB82-AD3B-4FF6-8879-E63EBD5B884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6" name="Group 277">
                <a:extLst>
                  <a:ext uri="{FF2B5EF4-FFF2-40B4-BE49-F238E27FC236}">
                    <a16:creationId xmlns:a16="http://schemas.microsoft.com/office/drawing/2014/main" id="{5557DDF4-559F-46F3-B869-C9C19A52CEB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096" name="Rectangle 278">
                  <a:extLst>
                    <a:ext uri="{FF2B5EF4-FFF2-40B4-BE49-F238E27FC236}">
                      <a16:creationId xmlns:a16="http://schemas.microsoft.com/office/drawing/2014/main" id="{E85CBB17-BA5E-48E4-90FF-321BD96C4AC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7" name="Rectangle 279">
                  <a:extLst>
                    <a:ext uri="{FF2B5EF4-FFF2-40B4-BE49-F238E27FC236}">
                      <a16:creationId xmlns:a16="http://schemas.microsoft.com/office/drawing/2014/main" id="{1F809051-5788-4CDC-B8EB-F287B8FA9F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7" name="Group 280">
                <a:extLst>
                  <a:ext uri="{FF2B5EF4-FFF2-40B4-BE49-F238E27FC236}">
                    <a16:creationId xmlns:a16="http://schemas.microsoft.com/office/drawing/2014/main" id="{949570D9-E715-4AA7-9849-5EA93D19582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094" name="Rectangle 281">
                  <a:extLst>
                    <a:ext uri="{FF2B5EF4-FFF2-40B4-BE49-F238E27FC236}">
                      <a16:creationId xmlns:a16="http://schemas.microsoft.com/office/drawing/2014/main" id="{7D1BE402-D2F0-4324-8BD4-B3731480D0F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5" name="Rectangle 282">
                  <a:extLst>
                    <a:ext uri="{FF2B5EF4-FFF2-40B4-BE49-F238E27FC236}">
                      <a16:creationId xmlns:a16="http://schemas.microsoft.com/office/drawing/2014/main" id="{BA3D9F62-2C4F-4A7F-A680-44B336DE467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8" name="Group 283">
                <a:extLst>
                  <a:ext uri="{FF2B5EF4-FFF2-40B4-BE49-F238E27FC236}">
                    <a16:creationId xmlns:a16="http://schemas.microsoft.com/office/drawing/2014/main" id="{1A6B9DDC-45CD-43A8-B0FF-B4638E3DBAC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092" name="Rectangle 284">
                  <a:extLst>
                    <a:ext uri="{FF2B5EF4-FFF2-40B4-BE49-F238E27FC236}">
                      <a16:creationId xmlns:a16="http://schemas.microsoft.com/office/drawing/2014/main" id="{551D7810-5CEA-4F78-AE25-FC506F10B7D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3" name="Rectangle 285">
                  <a:extLst>
                    <a:ext uri="{FF2B5EF4-FFF2-40B4-BE49-F238E27FC236}">
                      <a16:creationId xmlns:a16="http://schemas.microsoft.com/office/drawing/2014/main" id="{D8F44743-FC2E-4620-97A3-0BAC7964FF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9" name="Group 286">
                <a:extLst>
                  <a:ext uri="{FF2B5EF4-FFF2-40B4-BE49-F238E27FC236}">
                    <a16:creationId xmlns:a16="http://schemas.microsoft.com/office/drawing/2014/main" id="{3733CF07-1DAB-45E0-AF2A-2E13763C04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090" name="Rectangle 287">
                  <a:extLst>
                    <a:ext uri="{FF2B5EF4-FFF2-40B4-BE49-F238E27FC236}">
                      <a16:creationId xmlns:a16="http://schemas.microsoft.com/office/drawing/2014/main" id="{D32CC2E5-13B0-4215-B4DC-62938B69B76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91" name="Rectangle 288">
                  <a:extLst>
                    <a:ext uri="{FF2B5EF4-FFF2-40B4-BE49-F238E27FC236}">
                      <a16:creationId xmlns:a16="http://schemas.microsoft.com/office/drawing/2014/main" id="{CEA97EB0-67E3-4137-B3C4-FA5CA8A1523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 b="0">
                    <a:solidFill>
                      <a:srgbClr val="8383AD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75" name="Rectangle 2">
            <a:extLst>
              <a:ext uri="{FF2B5EF4-FFF2-40B4-BE49-F238E27FC236}">
                <a16:creationId xmlns:a16="http://schemas.microsoft.com/office/drawing/2014/main" id="{30BEF211-43DB-4A47-A235-EA28C8CBC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053B57D-DFC5-4A44-896E-5383E98F9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8A80DB-117D-481F-8441-C527E3F2C6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3F0789-9745-421C-90B7-D2EC201E4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404176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BB0B8B-1BD5-4789-B963-44E3598F29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404176"/>
                </a:solidFill>
                <a:latin typeface="Arial Narrow" panose="020B0606020202030204" pitchFamily="34" charset="0"/>
              </a:defRPr>
            </a:lvl1pPr>
          </a:lstStyle>
          <a:p>
            <a:fld id="{D9E556F1-5AEE-4C36-9388-1153B34AC41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333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C74A280-A738-4C7A-A17F-23363D7AA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467600" cy="10985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Πυριτικά ορυκτά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C1F5897B-9F6F-41E5-B793-766F882E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038600"/>
            <a:ext cx="6208713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oup 12">
            <a:extLst>
              <a:ext uri="{FF2B5EF4-FFF2-40B4-BE49-F238E27FC236}">
                <a16:creationId xmlns:a16="http://schemas.microsoft.com/office/drawing/2014/main" id="{15F8A0D0-67BB-4F30-8EE6-24DF2FE81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81070"/>
              </p:ext>
            </p:extLst>
          </p:nvPr>
        </p:nvGraphicFramePr>
        <p:xfrm>
          <a:off x="323528" y="977984"/>
          <a:ext cx="8496944" cy="5547360"/>
        </p:xfrm>
        <a:graphic>
          <a:graphicData uri="http://schemas.openxmlformats.org/drawingml/2006/table">
            <a:tbl>
              <a:tblPr/>
              <a:tblGrid>
                <a:gridCol w="821974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67497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Πολύτιμος και ημιπολύτιμος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λίθος (αμέθυστος, αχάτης). Ως λειαντικό και στη βιομηχανία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γυαλιού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πυριτικών τούβλων. Στη βιομηχανία πορσελάνης και χρωμάτων, για οικοδομικούς σκοπούς. Σε επιστημονικά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οπτικά όργανα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(φακοί, πρίσματα). Λόγω των πιεζοηλεκτρικών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πυροηλεκτρικών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ιδιοτήτων του χρησιμοποιείται στις ραδιοσυχνότητες, στην κατασκευή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ψηφιακών ρολογιών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στη μέτρηση ψηλών πιέσεων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κ.λ.π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Στην αρχαιότητα ο διαυγής άχρωμος χαλαζίας ονομάζονταν 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πάγος, από τις ελληνικές λέξεις κρύος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στέλλω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εξ ου και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ορεία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κρύσταλλος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πάγος των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ορέων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Αναφέρεται επίσης ως χαλαζίας,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χαλάζιος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χαλαζίτης λίθος.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Quartz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Quartz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Quarz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4101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792288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Χαλκηδόνιος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Μικροκρυσταλλικός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Group 20">
            <a:extLst>
              <a:ext uri="{FF2B5EF4-FFF2-40B4-BE49-F238E27FC236}">
                <a16:creationId xmlns:a16="http://schemas.microsoft.com/office/drawing/2014/main" id="{44ED5CC1-C71D-459E-966E-EEF2DDED5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36749"/>
              </p:ext>
            </p:extLst>
          </p:nvPr>
        </p:nvGraphicFramePr>
        <p:xfrm>
          <a:off x="251520" y="1340768"/>
          <a:ext cx="8712968" cy="2011680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 τον όρο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χαλκηδόνιο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αναφερόμαστε σε συμπαγείς ποικιλίες διοξειδίου του πυριτίου που αποτελούνται από μικροσκοπικούς, ινώδεις κρυστάλλους. Βρίσκεται σε βοτρυοειδή,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σταλακτιτοειδή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συσσωματώματα, σε γεώδη.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6" name="Εικόνα 5" descr="Εικόνα που περιέχει θηλαστικό, επιδόρπιο, φαγω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0B9B9E33-CC2B-4F63-98BB-C7A1F01C0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470105"/>
            <a:ext cx="3960000" cy="297104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13F7DF0-0B6A-40C5-8BD3-4B0A4E74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1148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9230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792288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Χαλκηδόνιος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Μικροκρυσταλλικός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65">
            <a:extLst>
              <a:ext uri="{FF2B5EF4-FFF2-40B4-BE49-F238E27FC236}">
                <a16:creationId xmlns:a16="http://schemas.microsoft.com/office/drawing/2014/main" id="{F8258FFA-665F-4A7A-B328-C62E12945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05628"/>
              </p:ext>
            </p:extLst>
          </p:nvPr>
        </p:nvGraphicFramePr>
        <p:xfrm>
          <a:off x="309464" y="1124744"/>
          <a:ext cx="4766592" cy="5257800"/>
        </p:xfrm>
        <a:graphic>
          <a:graphicData uri="http://schemas.openxmlformats.org/drawingml/2006/table">
            <a:tbl>
              <a:tblPr/>
              <a:tblGrid>
                <a:gridCol w="1332051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34541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στεατώδης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Άχρωμο, λευκό,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διάφορα χρώματα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Κογχώδης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θραυσμός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0590"/>
                  </a:ext>
                </a:extLst>
              </a:tr>
            </a:tbl>
          </a:graphicData>
        </a:graphic>
      </p:graphicFrame>
      <p:pic>
        <p:nvPicPr>
          <p:cNvPr id="6" name="Picture 52">
            <a:extLst>
              <a:ext uri="{FF2B5EF4-FFF2-40B4-BE49-F238E27FC236}">
                <a16:creationId xmlns:a16="http://schemas.microsoft.com/office/drawing/2014/main" id="{61EAE5F3-3BAD-4FB8-AA97-03F81D46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4844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9B3BE95-A860-4D22-B431-C7E2080E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6" y="1156570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φαγητό, επιδόρπιο&#10;&#10;Περιγραφή που δημιουργήθηκε αυτόματα">
            <a:extLst>
              <a:ext uri="{FF2B5EF4-FFF2-40B4-BE49-F238E27FC236}">
                <a16:creationId xmlns:a16="http://schemas.microsoft.com/office/drawing/2014/main" id="{7789F28D-31B4-4BE1-9EBA-470E35441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64" y="3861048"/>
            <a:ext cx="3600000" cy="27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9791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792288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Χαλκηδόνιος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Μικροκρυσταλλικός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Group 12">
            <a:extLst>
              <a:ext uri="{FF2B5EF4-FFF2-40B4-BE49-F238E27FC236}">
                <a16:creationId xmlns:a16="http://schemas.microsoft.com/office/drawing/2014/main" id="{6BBA2D08-B567-4112-8266-658AB3E9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5610"/>
              </p:ext>
            </p:extLst>
          </p:nvPr>
        </p:nvGraphicFramePr>
        <p:xfrm>
          <a:off x="228600" y="980728"/>
          <a:ext cx="8686800" cy="2667000"/>
        </p:xfrm>
        <a:graphic>
          <a:graphicData uri="http://schemas.openxmlformats.org/drawingml/2006/table">
            <a:tbl>
              <a:tblPr/>
              <a:tblGrid>
                <a:gridCol w="1031032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655768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Ποικιλίες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Αχάτης: Διαδοχικά συγκεντρικά στρώματα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χαλκηδόνιου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Όνυξ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Διαδοχικά στρώματα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χαλκηδόνιου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Χρυσοπράσιο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αλαμπής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μηλοπράσινος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Ίασπις: συνήθως σκούρο κόκκινο, καστανοκόκκινο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Τιγριόφθαλμος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παράλληλα ινώδη εγκλείσματα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Απολιθωμένο ξύλο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</a:tbl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5903B192-8BDF-4722-A84F-36B005E9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6" y="378829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F72795E-65C1-424F-B989-A2712CA9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829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49F023C-0E68-42B4-99FE-81C8EB296CF9}"/>
              </a:ext>
            </a:extLst>
          </p:cNvPr>
          <p:cNvSpPr/>
          <p:nvPr/>
        </p:nvSpPr>
        <p:spPr>
          <a:xfrm>
            <a:off x="3647281" y="6372036"/>
            <a:ext cx="91326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Αχάτης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F489B82-AB39-46F3-850F-B763CE19B8F2}"/>
              </a:ext>
            </a:extLst>
          </p:cNvPr>
          <p:cNvSpPr/>
          <p:nvPr/>
        </p:nvSpPr>
        <p:spPr>
          <a:xfrm>
            <a:off x="7751584" y="6372036"/>
            <a:ext cx="70884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Όνυξ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155944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792288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Χαλκηδόνιος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Μικροκρυσταλλικός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6338CDD-B61A-4CAB-9C8F-C969BC40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D144E2E-6B95-4FC7-9115-DE57FA34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2" y="1208192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5EE825-F923-43D0-9080-2D86A169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994539"/>
            <a:ext cx="3600000" cy="2700948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98284AA-B8AF-4BBD-8E16-D1B1A74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91009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97A55E8-CDFD-41DE-979C-12CD9207AF7A}"/>
              </a:ext>
            </a:extLst>
          </p:cNvPr>
          <p:cNvSpPr/>
          <p:nvPr/>
        </p:nvSpPr>
        <p:spPr>
          <a:xfrm>
            <a:off x="2818312" y="3501008"/>
            <a:ext cx="160967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Χρυσοπράσιο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5621F17-A6F7-48F8-B820-542E43CD5D1C}"/>
              </a:ext>
            </a:extLst>
          </p:cNvPr>
          <p:cNvSpPr/>
          <p:nvPr/>
        </p:nvSpPr>
        <p:spPr>
          <a:xfrm>
            <a:off x="7328747" y="3501008"/>
            <a:ext cx="86914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Ίασπις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6C1DFF6-46EE-448A-8CB0-388969F9F3CD}"/>
              </a:ext>
            </a:extLst>
          </p:cNvPr>
          <p:cNvSpPr/>
          <p:nvPr/>
        </p:nvSpPr>
        <p:spPr>
          <a:xfrm>
            <a:off x="2794628" y="6237312"/>
            <a:ext cx="165885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Τιγριόγθαλμος</a:t>
            </a:r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2C516A7-FB13-44E6-BE7E-041DA9B22F25}"/>
              </a:ext>
            </a:extLst>
          </p:cNvPr>
          <p:cNvSpPr/>
          <p:nvPr/>
        </p:nvSpPr>
        <p:spPr>
          <a:xfrm>
            <a:off x="6067272" y="6237312"/>
            <a:ext cx="210512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t>Απολιθωμένο ξύλο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05044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1792288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Χαλκηδόνιος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Μικροκρυσταλλικός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12">
            <a:extLst>
              <a:ext uri="{FF2B5EF4-FFF2-40B4-BE49-F238E27FC236}">
                <a16:creationId xmlns:a16="http://schemas.microsoft.com/office/drawing/2014/main" id="{F525266A-F37A-4374-92D1-C6C8A656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4384"/>
              </p:ext>
            </p:extLst>
          </p:nvPr>
        </p:nvGraphicFramePr>
        <p:xfrm>
          <a:off x="323528" y="1170816"/>
          <a:ext cx="8496944" cy="2042160"/>
        </p:xfrm>
        <a:graphic>
          <a:graphicData uri="http://schemas.openxmlformats.org/drawingml/2006/table">
            <a:tbl>
              <a:tblPr/>
              <a:tblGrid>
                <a:gridCol w="821974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67497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Διακοσμητικός λίθος.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Από την αρχαία ελληνική πόλη 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Χαλκηδώνα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στη Βιθυνία της Μικράς Ασίας απέναντι από το Βυζάντιο.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Chalcedony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Calcédoine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Chalcedon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μαλάκ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B3E2100-DDB3-4CF1-AB9A-8C2CEA54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6" y="3447280"/>
            <a:ext cx="3960000" cy="297104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E277017-A1E1-4537-BF43-9F5FC212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960000" cy="29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8876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67665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·nH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Οπάλλιος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Άμορφο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oup 20">
            <a:extLst>
              <a:ext uri="{FF2B5EF4-FFF2-40B4-BE49-F238E27FC236}">
                <a16:creationId xmlns:a16="http://schemas.microsoft.com/office/drawing/2014/main" id="{E1F07B7E-C8A3-41F2-9B4C-8573D7C21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89968"/>
              </p:ext>
            </p:extLst>
          </p:nvPr>
        </p:nvGraphicFramePr>
        <p:xfrm>
          <a:off x="251520" y="1340768"/>
          <a:ext cx="8712968" cy="2011680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Συνήθως σε συμπαγείς ακανόνιστες μάζες, σε σφαιροειδείς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επιφλοιώσεις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βοτρυοειδή,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σταλακτιτοειδή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συσσωματώματα και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ψευδομορφώσεις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κατά απολιθώματα και απολιθωμένο ξύλο.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14115319-C953-4960-BB0A-47DF69241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4" y="3541313"/>
            <a:ext cx="3960000" cy="29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80E6356C-F2D9-4E1E-BDBB-2A0F9BD2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1313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10927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67665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·nH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Οπάλλιος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Άμορφο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65">
            <a:extLst>
              <a:ext uri="{FF2B5EF4-FFF2-40B4-BE49-F238E27FC236}">
                <a16:creationId xmlns:a16="http://schemas.microsoft.com/office/drawing/2014/main" id="{F7826102-B19B-48A1-8D3E-6A29FC175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2983"/>
              </p:ext>
            </p:extLst>
          </p:nvPr>
        </p:nvGraphicFramePr>
        <p:xfrm>
          <a:off x="309464" y="1124744"/>
          <a:ext cx="4766592" cy="5257800"/>
        </p:xfrm>
        <a:graphic>
          <a:graphicData uri="http://schemas.openxmlformats.org/drawingml/2006/table">
            <a:tbl>
              <a:tblPr/>
              <a:tblGrid>
                <a:gridCol w="1332051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34541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στεατώδης, κηρώδης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Διάφορα χρώματα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ιριδισμός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οπαλλισμός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5½ - 6½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2,0-2,2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Κογχώδης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θραυσμός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0590"/>
                  </a:ext>
                </a:extLst>
              </a:tr>
            </a:tbl>
          </a:graphicData>
        </a:graphic>
      </p:graphicFrame>
      <p:pic>
        <p:nvPicPr>
          <p:cNvPr id="5" name="Picture 52">
            <a:extLst>
              <a:ext uri="{FF2B5EF4-FFF2-40B4-BE49-F238E27FC236}">
                <a16:creationId xmlns:a16="http://schemas.microsoft.com/office/drawing/2014/main" id="{90A72D30-B7EE-49AA-995F-BC193A14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4844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6EB51597-14F8-439C-BAE3-4A5CE200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6" y="100314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A201994-CF32-4987-992D-9F1BE01F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6" y="368254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354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67665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·nH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Οπάλλιος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Άμορφο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Group 64">
            <a:extLst>
              <a:ext uri="{FF2B5EF4-FFF2-40B4-BE49-F238E27FC236}">
                <a16:creationId xmlns:a16="http://schemas.microsoft.com/office/drawing/2014/main" id="{130C04F2-4BE1-44E6-BD92-CC4DD5305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92798"/>
              </p:ext>
            </p:extLst>
          </p:nvPr>
        </p:nvGraphicFramePr>
        <p:xfrm>
          <a:off x="457200" y="980728"/>
          <a:ext cx="8305800" cy="310896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Αποτίθεται σε θερμές πηγές σε μικρά βάθη από μετεωρικό νερό ή χαμηλής θερμοκρασίας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υπογενή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διαλύματα. Περιβάλλει ή γεμίζει κοιλότητες πετρωμάτων παντός τύπου και αντικαθιστά ξύλα και κελύφη. Οι μεγαλύτερες συγκεντρώσεις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οπαλλίου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βρίσκονται στα πυριτικά κελύφη οργανισμών που εκκρίνουν διοξείδιο του πυριτίου (σπόγγοι,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ραδιολάριες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διάτομα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id="{82AAFEB8-BE78-4106-92D1-7EE1DB4A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0" y="4087449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93D0ED4-8025-4922-9148-77FBF0F4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12" y="408968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6126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676650" algn="l"/>
                <a:tab pos="8521700" algn="r"/>
              </a:tabLst>
            </a:pP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·nH</a:t>
            </a:r>
            <a:r>
              <a:rPr lang="en-US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Οπάλλιος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Άμορφο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12">
            <a:extLst>
              <a:ext uri="{FF2B5EF4-FFF2-40B4-BE49-F238E27FC236}">
                <a16:creationId xmlns:a16="http://schemas.microsoft.com/office/drawing/2014/main" id="{6A144D75-EAD2-48F9-9C89-74206D446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94204"/>
              </p:ext>
            </p:extLst>
          </p:nvPr>
        </p:nvGraphicFramePr>
        <p:xfrm>
          <a:off x="323528" y="1052736"/>
          <a:ext cx="8424936" cy="2773680"/>
        </p:xfrm>
        <a:graphic>
          <a:graphicData uri="http://schemas.openxmlformats.org/drawingml/2006/table">
            <a:tbl>
              <a:tblPr/>
              <a:tblGrid>
                <a:gridCol w="815008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609928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Πολύτιμος λίθος.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Γνωστός από την αρχαιότητα. Αναφέρεται 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οπάλλιος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(Διοσκουρίδης)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opalus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(Πλίνιος). Το όνομα προέρχεται από τη σανσκριτική λέξη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upala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πολύτιμος λίθος.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Opal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Opale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Opal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  <p:pic>
        <p:nvPicPr>
          <p:cNvPr id="12290" name="Picture 2">
            <a:extLst>
              <a:ext uri="{FF2B5EF4-FFF2-40B4-BE49-F238E27FC236}">
                <a16:creationId xmlns:a16="http://schemas.microsoft.com/office/drawing/2014/main" id="{3E6D3D71-46F2-4999-AE85-AD571510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0" y="3852752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9BFDB7A-8F8C-4E3C-A2DE-950D2F26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36" y="3845872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1880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1233" y="533400"/>
            <a:ext cx="4512646" cy="73866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ΤΕΚΤΟ</a:t>
            </a:r>
            <a:r>
              <a:rPr lang="el-GR" altLang="el-G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ΠΥΡΙΤΙΚΑ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507AA1-FC22-4113-B80C-689030919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712" y="1947604"/>
            <a:ext cx="4726166" cy="3754874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SzPct val="50000"/>
            </a:pPr>
            <a:r>
              <a:rPr lang="el-GR" altLang="el-G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Χαλαζίας </a:t>
            </a:r>
            <a:endParaRPr lang="en-US" altLang="el-GR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SzPct val="50000"/>
            </a:pPr>
            <a:r>
              <a:rPr lang="el-GR" altLang="el-GR" sz="3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Χαλκηδόνιος</a:t>
            </a:r>
            <a:endParaRPr lang="en-US" altLang="el-GR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SzPct val="50000"/>
            </a:pPr>
            <a:r>
              <a:rPr lang="el-GR" altLang="el-GR" sz="3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Οπάλλιος</a:t>
            </a:r>
            <a:endParaRPr lang="en-US" altLang="el-GR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Pct val="50000"/>
            </a:pPr>
            <a:r>
              <a:rPr lang="el-GR" altLang="el-GR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Άστριοι</a:t>
            </a:r>
            <a:endParaRPr lang="en-US" altLang="el-GR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SzPct val="50000"/>
            </a:pPr>
            <a:r>
              <a:rPr lang="el-GR" altLang="el-GR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Καλιούχοι </a:t>
            </a:r>
            <a:r>
              <a:rPr lang="el-GR" altLang="el-GR" sz="3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άστριοι</a:t>
            </a:r>
            <a:endParaRPr lang="en-US" altLang="el-GR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SzPct val="50000"/>
            </a:pPr>
            <a:r>
              <a:rPr lang="el-GR" altLang="el-GR" sz="3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Πλαγιόκλαστα</a:t>
            </a:r>
            <a:endParaRPr lang="el-GR" altLang="el-GR" sz="380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1231106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2422525" algn="l"/>
                <a:tab pos="8521700" algn="r"/>
              </a:tabLst>
            </a:pPr>
            <a:r>
              <a:rPr lang="pl-PL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WZ</a:t>
            </a:r>
            <a:r>
              <a:rPr lang="pl-PL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pl-PL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pl-PL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Μονοκλινές-Τρικλινές</a:t>
            </a:r>
            <a:b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pl-PL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  <a:t>(W= K, Na, Ca, Ba)</a:t>
            </a:r>
            <a:br>
              <a:rPr lang="el-GR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pl-PL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  <a:t>(Z= Si, Al)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8874A87A-2870-4825-A893-7FB12893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12" y="1628800"/>
            <a:ext cx="3286477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sng" strike="noStrike" kern="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Καλιούχοι </a:t>
            </a:r>
            <a:r>
              <a:rPr kumimoji="0" lang="el-GR" sz="2800" b="1" i="0" u="sng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άστριοι</a:t>
            </a:r>
            <a:endParaRPr kumimoji="0" lang="el-GR" sz="2800" b="1" i="0" u="sng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746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Σανίδινο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746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Ορθόκλαστο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746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Μικροκλινής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l-G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sng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Πλαγιόκλαστα</a:t>
            </a:r>
            <a:endParaRPr kumimoji="0" lang="el-GR" sz="2800" b="1" i="0" u="sng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746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Αλβίτης</a:t>
            </a:r>
            <a:endParaRPr lang="el-G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2746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i="0" u="none" strike="noStrike" kern="0" cap="none" spc="0" normalizeH="0" baseline="0" noProof="0" dirty="0" err="1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Ανορθίτης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06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1231106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2422525" algn="l"/>
                <a:tab pos="8521700" algn="r"/>
              </a:tabLst>
            </a:pPr>
            <a:r>
              <a:rPr lang="pl-PL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WZ</a:t>
            </a:r>
            <a:r>
              <a:rPr lang="pl-PL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pl-PL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pl-PL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Μονοκλινές-Τρικλινές</a:t>
            </a:r>
            <a:b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pl-PL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  <a:t>(W= K, Na, Ca, Ba)</a:t>
            </a:r>
            <a:br>
              <a:rPr lang="el-GR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pl-PL" altLang="el-GR" sz="1600" dirty="0">
                <a:solidFill>
                  <a:srgbClr val="FFFFFF"/>
                </a:solidFill>
                <a:latin typeface="Arial" panose="020B0604020202020204" pitchFamily="34" charset="0"/>
              </a:rPr>
              <a:t>(Z= Si, Al)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5D19CF-6FF2-4C9B-95D6-6BB629D2167A}"/>
              </a:ext>
            </a:extLst>
          </p:cNvPr>
          <p:cNvSpPr txBox="1">
            <a:spLocks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spcBef>
                <a:spcPct val="20000"/>
              </a:spcBef>
              <a:buSzPct val="80000"/>
              <a:buBlip>
                <a:blip r:embed="rId2"/>
              </a:buBlip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5E6AFB9-25FB-4C66-82CF-AD9047B68D2B}" type="slidenum">
              <a:rPr lang="el-GR" altLang="el-GR" sz="1400" smtClean="0">
                <a:solidFill>
                  <a:srgbClr val="404176"/>
                </a:solidFill>
                <a:latin typeface="Arial Narrow" panose="020B060602020203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21</a:t>
            </a:fld>
            <a:endParaRPr lang="el-GR" altLang="el-GR" sz="1400">
              <a:solidFill>
                <a:srgbClr val="40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5A410B35-9FBF-431C-A2AA-9FA7DAD0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676400"/>
            <a:ext cx="4648200" cy="4191000"/>
          </a:xfrm>
          <a:prstGeom prst="triangle">
            <a:avLst>
              <a:gd name="adj" fmla="val 50000"/>
            </a:avLst>
          </a:prstGeom>
          <a:solidFill>
            <a:srgbClr val="BABE90"/>
          </a:solidFill>
          <a:ln w="19050">
            <a:solidFill>
              <a:srgbClr val="8383AD"/>
            </a:solidFill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0" cap="none" spc="0" normalizeH="0" baseline="0" noProof="0">
              <a:ln>
                <a:noFill/>
              </a:ln>
              <a:solidFill>
                <a:srgbClr val="8383AD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D33BA494-8B60-49A0-AF98-CA09921B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1066800"/>
            <a:ext cx="2105025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KAlSi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3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O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8</a:t>
            </a:r>
            <a:endParaRPr kumimoji="0" lang="el-GR" sz="3200" b="0" i="0" u="none" strike="noStrike" kern="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FF17B1D1-206B-4563-9439-7858DB7F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43600"/>
            <a:ext cx="2408238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NaAlSi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3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O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8</a:t>
            </a:r>
            <a:endParaRPr kumimoji="0" lang="el-GR" sz="3200" b="0" i="0" u="none" strike="noStrike" kern="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21676DCF-F60A-432E-8478-FA5F0007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43600"/>
            <a:ext cx="25463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CaAl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2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Si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2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O</a:t>
            </a:r>
            <a:r>
              <a:rPr kumimoji="0" lang="en-US" sz="32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</a:rPr>
              <a:t>8</a:t>
            </a:r>
            <a:endParaRPr kumimoji="0" lang="el-GR" sz="3200" b="0" i="0" u="none" strike="noStrike" kern="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8874A87A-2870-4825-A893-7FB12893F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66800"/>
            <a:ext cx="2090738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</a:rPr>
              <a:t>Σανίδινο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</a:rPr>
              <a:t>Ορθόκλαστο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</a:rPr>
              <a:t>Μικροκλινής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B6ACA498-8474-4E54-9B12-2C898BA24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334000"/>
            <a:ext cx="1346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</a:rPr>
              <a:t>Αλβίτης</a:t>
            </a:r>
            <a:endParaRPr kumimoji="0" lang="el-GR" sz="2400" b="0" i="0" u="none" strike="noStrike" kern="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B264527D-F59B-4C43-9AAF-EFD3CEC4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334000"/>
            <a:ext cx="172402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383AD"/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</a:rPr>
              <a:t>Ανορθίτης</a:t>
            </a:r>
            <a:endParaRPr kumimoji="0" lang="el-GR" sz="2400" b="0" i="0" u="none" strike="noStrike" kern="0" cap="none" spc="0" normalizeH="0" baseline="-2500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24E1382A-145F-44EE-A3E8-7A7963E84542}"/>
              </a:ext>
            </a:extLst>
          </p:cNvPr>
          <p:cNvSpPr txBox="1">
            <a:spLocks noChangeArrowheads="1"/>
          </p:cNvSpPr>
          <p:nvPr/>
        </p:nvSpPr>
        <p:spPr bwMode="auto">
          <a:xfrm rot="17940000">
            <a:off x="1320800" y="340360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Αλκαλιούχοι άστριοι</a:t>
            </a:r>
            <a:endParaRPr lang="el-GR" sz="2400" baseline="-25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B9081EE6-9319-41EF-B316-E7AD15D2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6019800"/>
            <a:ext cx="257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Πλαγιόκλαστα</a:t>
            </a:r>
            <a:endParaRPr lang="el-GR" sz="2400" baseline="-2500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12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utoUpdateAnimBg="0"/>
      <p:bldP spid="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AF2AC56-8143-40E1-B862-6D7B51D27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903605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4397375" algn="l"/>
                <a:tab pos="6821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6663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  <a:tabLst>
                <a:tab pos="4397375" algn="l"/>
                <a:tab pos="6821488" algn="l"/>
              </a:tabLst>
              <a:defRPr/>
            </a:pPr>
            <a:endParaRPr kumimoji="0" lang="el-GR" alt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  <a:tabLst>
                <a:tab pos="4397375" algn="l"/>
                <a:tab pos="6821488" algn="l"/>
              </a:tabLst>
              <a:defRPr/>
            </a:pP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Το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KAlSi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3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8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αντιστοιχεί σε τρία ορυκτά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  <a:tabLst>
                <a:tab pos="4397375" algn="l"/>
                <a:tab pos="6821488" algn="l"/>
              </a:tabLst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>
                <a:tab pos="4397375" algn="l"/>
                <a:tab pos="6821488" algn="l"/>
              </a:tabLst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Σανίδινο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(μονοκλινές):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	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ψηλές Τ	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ηφαιστειακά</a:t>
            </a:r>
          </a:p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>
                <a:tab pos="4397375" algn="l"/>
                <a:tab pos="6821488" algn="l"/>
              </a:tabLst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Ορθόκλαστο </a:t>
            </a:r>
            <a:r>
              <a: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(μονοκλινές):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	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ενδιάμεσες Τ	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πλουτωνικά</a:t>
            </a:r>
          </a:p>
          <a:p>
            <a:pPr marL="263525" marR="0" lvl="0" indent="-263525" algn="l" defTabSz="914400" rtl="0" eaLnBrk="1" fontAlgn="base" latinLnBrk="0" hangingPunct="1">
              <a:lnSpc>
                <a:spcPct val="110000"/>
              </a:lnSpc>
              <a:spcBef>
                <a:spcPct val="9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>
                <a:tab pos="4397375" algn="l"/>
                <a:tab pos="6821488" algn="l"/>
              </a:tabLst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Μικροκλινής </a:t>
            </a:r>
            <a:r>
              <a: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(τρικλινές):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	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χαμηλές Τ	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πλουτωνικά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C319CA0-5ED0-4A2D-8BF5-A807701C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9650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4433F-0127-4FBF-ABEB-32259F8AB9C6}" type="slidenum"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rgbClr val="40417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1204" name="Picture 15" descr="D:\0_DIDASK\Petrogenetika_Orykta\petrogenetika orykta\ORYKTA\5_TEKTOPYRITIKA\_SXHMATA\ASTRIOI_SYSTASH_1.JPG">
            <a:extLst>
              <a:ext uri="{FF2B5EF4-FFF2-40B4-BE49-F238E27FC236}">
                <a16:creationId xmlns:a16="http://schemas.microsoft.com/office/drawing/2014/main" id="{6A94043B-EF42-49D1-BD6D-43BF5FC1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2696"/>
            <a:ext cx="7313613" cy="5484812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16">
            <a:extLst>
              <a:ext uri="{FF2B5EF4-FFF2-40B4-BE49-F238E27FC236}">
                <a16:creationId xmlns:a16="http://schemas.microsoft.com/office/drawing/2014/main" id="{532C5F31-527A-4F43-96A1-B3EDA6A5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16883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χάσμα μείξης</a:t>
            </a:r>
          </a:p>
        </p:txBody>
      </p:sp>
      <p:sp>
        <p:nvSpPr>
          <p:cNvPr id="432146" name="Text Box 18">
            <a:extLst>
              <a:ext uri="{FF2B5EF4-FFF2-40B4-BE49-F238E27FC236}">
                <a16:creationId xmlns:a16="http://schemas.microsoft.com/office/drawing/2014/main" id="{82DC40F7-4F76-4467-B801-EBC052D6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9346"/>
            <a:ext cx="23336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Ηφαιστειακά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πετρώματα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4BC30302-9907-4D6F-A0CB-57A26683DDE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443583"/>
            <a:ext cx="3352800" cy="3057525"/>
            <a:chOff x="3504" y="1146"/>
            <a:chExt cx="2112" cy="1926"/>
          </a:xfrm>
        </p:grpSpPr>
        <p:pic>
          <p:nvPicPr>
            <p:cNvPr id="51208" name="Picture 17">
              <a:extLst>
                <a:ext uri="{FF2B5EF4-FFF2-40B4-BE49-F238E27FC236}">
                  <a16:creationId xmlns:a16="http://schemas.microsoft.com/office/drawing/2014/main" id="{BEBD41DA-B364-4ADD-B65E-3AF30491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46"/>
              <a:ext cx="2112" cy="1584"/>
            </a:xfrm>
            <a:prstGeom prst="rect">
              <a:avLst/>
            </a:prstGeom>
            <a:noFill/>
            <a:ln w="28575">
              <a:solidFill>
                <a:srgbClr val="CC99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2147" name="Text Box 19">
              <a:extLst>
                <a:ext uri="{FF2B5EF4-FFF2-40B4-BE49-F238E27FC236}">
                  <a16:creationId xmlns:a16="http://schemas.microsoft.com/office/drawing/2014/main" id="{46C43C4C-C408-4AC2-BE6C-EB7E23E8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784"/>
              <a:ext cx="1027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Σανίδινο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C751227E-5088-4FF0-A9D0-C26CEEAF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8011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06F4E-8E9F-4280-A312-931EAB21D858}" type="slidenum"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rgbClr val="40417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2227" name="Picture 7" descr="D:\0_DIDASK\Petrogenetika_Orykta\petrogenetika orykta\ORYKTA\5_TEKTOPYRITIKA\_SXHMATA\ASTRIOI_SYSTASH_2.JPG">
            <a:extLst>
              <a:ext uri="{FF2B5EF4-FFF2-40B4-BE49-F238E27FC236}">
                <a16:creationId xmlns:a16="http://schemas.microsoft.com/office/drawing/2014/main" id="{2C2F07A2-7B1F-411D-BA68-45AD524E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4712"/>
            <a:ext cx="7313613" cy="5484813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4">
            <a:extLst>
              <a:ext uri="{FF2B5EF4-FFF2-40B4-BE49-F238E27FC236}">
                <a16:creationId xmlns:a16="http://schemas.microsoft.com/office/drawing/2014/main" id="{DDD39A07-D9E2-499A-B817-104BC95D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19562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χάσμα μείξης</a:t>
            </a:r>
          </a:p>
        </p:txBody>
      </p:sp>
      <p:sp>
        <p:nvSpPr>
          <p:cNvPr id="433160" name="AutoShape 8">
            <a:extLst>
              <a:ext uri="{FF2B5EF4-FFF2-40B4-BE49-F238E27FC236}">
                <a16:creationId xmlns:a16="http://schemas.microsoft.com/office/drawing/2014/main" id="{5F5129BF-046D-4D1B-8697-DCBA2EED0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98912"/>
            <a:ext cx="2382838" cy="466725"/>
          </a:xfrm>
          <a:prstGeom prst="rightArrowCallout">
            <a:avLst>
              <a:gd name="adj1" fmla="val 25000"/>
              <a:gd name="adj2" fmla="val 25000"/>
              <a:gd name="adj3" fmla="val 85091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Διάμειξη</a:t>
            </a:r>
          </a:p>
        </p:txBody>
      </p:sp>
      <p:sp>
        <p:nvSpPr>
          <p:cNvPr id="433161" name="Text Box 9">
            <a:extLst>
              <a:ext uri="{FF2B5EF4-FFF2-40B4-BE49-F238E27FC236}">
                <a16:creationId xmlns:a16="http://schemas.microsoft.com/office/drawing/2014/main" id="{801A26DE-D14A-4CBC-83D7-3D465B0A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812950"/>
            <a:ext cx="2220913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Πλουτωνικά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πετρώματα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D2251EF2-013F-4AF9-8279-B42789B1AA63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452587"/>
            <a:ext cx="3344863" cy="3413125"/>
            <a:chOff x="3504" y="1152"/>
            <a:chExt cx="2107" cy="2150"/>
          </a:xfrm>
        </p:grpSpPr>
        <p:pic>
          <p:nvPicPr>
            <p:cNvPr id="52235" name="Picture 11">
              <a:extLst>
                <a:ext uri="{FF2B5EF4-FFF2-40B4-BE49-F238E27FC236}">
                  <a16:creationId xmlns:a16="http://schemas.microsoft.com/office/drawing/2014/main" id="{008D5930-F593-4730-BC0F-731A8081C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52"/>
              <a:ext cx="2107" cy="1580"/>
            </a:xfrm>
            <a:prstGeom prst="rect">
              <a:avLst/>
            </a:prstGeom>
            <a:noFill/>
            <a:ln w="28575">
              <a:solidFill>
                <a:srgbClr val="CC99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65" name="Text Box 13">
              <a:extLst>
                <a:ext uri="{FF2B5EF4-FFF2-40B4-BE49-F238E27FC236}">
                  <a16:creationId xmlns:a16="http://schemas.microsoft.com/office/drawing/2014/main" id="{E0D34871-873C-42F3-B0EC-C78173372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" y="2784"/>
              <a:ext cx="1441" cy="51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Ορθόκλαστο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>
                  <a:ln>
                    <a:noFill/>
                  </a:ln>
                  <a:solidFill>
                    <a:srgbClr val="FE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(περθίτης)</a:t>
              </a:r>
            </a:p>
          </p:txBody>
        </p:sp>
      </p:grpSp>
      <p:sp>
        <p:nvSpPr>
          <p:cNvPr id="433166" name="AutoShape 14">
            <a:extLst>
              <a:ext uri="{FF2B5EF4-FFF2-40B4-BE49-F238E27FC236}">
                <a16:creationId xmlns:a16="http://schemas.microsoft.com/office/drawing/2014/main" id="{5627A349-F677-4B9A-BC94-DC82C559F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76625"/>
            <a:ext cx="1716088" cy="336550"/>
          </a:xfrm>
          <a:prstGeom prst="leftArrowCallout">
            <a:avLst>
              <a:gd name="adj1" fmla="val 25000"/>
              <a:gd name="adj2" fmla="val 25000"/>
              <a:gd name="adj3" fmla="val 84984"/>
              <a:gd name="adj4" fmla="val 6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Plag (Ab)</a:t>
            </a: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3167" name="Text Box 15">
            <a:extLst>
              <a:ext uri="{FF2B5EF4-FFF2-40B4-BE49-F238E27FC236}">
                <a16:creationId xmlns:a16="http://schemas.microsoft.com/office/drawing/2014/main" id="{C331CB50-49E1-4256-8A25-83280E61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836762"/>
            <a:ext cx="431800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Or</a:t>
            </a: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animBg="1" autoUpdateAnimBg="0"/>
      <p:bldP spid="433166" grpId="0" animBg="1" autoUpdateAnimBg="0"/>
      <p:bldP spid="43316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B2013C2C-2613-4C72-A5F4-6145D64B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8011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5DA49-3C6D-42D4-9DA8-AD8201077A07}" type="slidenum"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40417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rgbClr val="40417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3251" name="Picture 6" descr="D:\0_DIDASK\Petrogenetika_Orykta\petrogenetika orykta\ORYKTA\5_TEKTOPYRITIKA\_SXHMATA\ASTRIOI_SYSTASH_3.JPG">
            <a:extLst>
              <a:ext uri="{FF2B5EF4-FFF2-40B4-BE49-F238E27FC236}">
                <a16:creationId xmlns:a16="http://schemas.microsoft.com/office/drawing/2014/main" id="{F9E37C01-1EB7-4B93-B653-499E2D8B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74712"/>
            <a:ext cx="7313613" cy="5484813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4">
            <a:extLst>
              <a:ext uri="{FF2B5EF4-FFF2-40B4-BE49-F238E27FC236}">
                <a16:creationId xmlns:a16="http://schemas.microsoft.com/office/drawing/2014/main" id="{CE750897-F9C1-4E55-9EBF-FF9A2CBD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919562"/>
            <a:ext cx="137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χάσμα μείξης</a:t>
            </a:r>
          </a:p>
        </p:txBody>
      </p:sp>
      <p:sp>
        <p:nvSpPr>
          <p:cNvPr id="434184" name="AutoShape 8">
            <a:extLst>
              <a:ext uri="{FF2B5EF4-FFF2-40B4-BE49-F238E27FC236}">
                <a16:creationId xmlns:a16="http://schemas.microsoft.com/office/drawing/2014/main" id="{7C7307E5-59B3-436D-8BC7-F54327DC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98912"/>
            <a:ext cx="2382838" cy="466725"/>
          </a:xfrm>
          <a:prstGeom prst="rightArrowCallout">
            <a:avLst>
              <a:gd name="adj1" fmla="val 25000"/>
              <a:gd name="adj2" fmla="val 25000"/>
              <a:gd name="adj3" fmla="val 85091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Διάμειξη</a:t>
            </a:r>
          </a:p>
        </p:txBody>
      </p:sp>
      <p:sp>
        <p:nvSpPr>
          <p:cNvPr id="434185" name="Text Box 9">
            <a:extLst>
              <a:ext uri="{FF2B5EF4-FFF2-40B4-BE49-F238E27FC236}">
                <a16:creationId xmlns:a16="http://schemas.microsoft.com/office/drawing/2014/main" id="{32947D26-E9ED-48AE-A30E-41F27B40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1812950"/>
            <a:ext cx="2220913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Πλουτωνικά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πετρώματα</a:t>
            </a:r>
          </a:p>
        </p:txBody>
      </p:sp>
      <p:sp>
        <p:nvSpPr>
          <p:cNvPr id="434187" name="Text Box 11">
            <a:extLst>
              <a:ext uri="{FF2B5EF4-FFF2-40B4-BE49-F238E27FC236}">
                <a16:creationId xmlns:a16="http://schemas.microsoft.com/office/drawing/2014/main" id="{4394D2CE-3700-468C-A65A-7F1C5E537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4027512"/>
            <a:ext cx="2300287" cy="8223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Μικροκλινής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FEFED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(περθίτης)</a:t>
            </a:r>
          </a:p>
        </p:txBody>
      </p:sp>
      <p:pic>
        <p:nvPicPr>
          <p:cNvPr id="53257" name="Picture 13" descr="D:\0_DIDASK\Petrogenetika_Orykta\powerpoint\images\temp\perthite_07x.jpg">
            <a:extLst>
              <a:ext uri="{FF2B5EF4-FFF2-40B4-BE49-F238E27FC236}">
                <a16:creationId xmlns:a16="http://schemas.microsoft.com/office/drawing/2014/main" id="{42F5F6AB-6D5E-4CB7-A2F0-10B53A2B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36712"/>
            <a:ext cx="3344863" cy="2508250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4190" name="AutoShape 14">
            <a:extLst>
              <a:ext uri="{FF2B5EF4-FFF2-40B4-BE49-F238E27FC236}">
                <a16:creationId xmlns:a16="http://schemas.microsoft.com/office/drawing/2014/main" id="{CDD6C893-1D45-4671-9286-6D7E0D4E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036912"/>
            <a:ext cx="1716087" cy="336550"/>
          </a:xfrm>
          <a:prstGeom prst="leftArrowCallout">
            <a:avLst>
              <a:gd name="adj1" fmla="val 25000"/>
              <a:gd name="adj2" fmla="val 25000"/>
              <a:gd name="adj3" fmla="val 84984"/>
              <a:gd name="adj4" fmla="val 6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Plag (Ab)</a:t>
            </a: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4191" name="Text Box 15">
            <a:extLst>
              <a:ext uri="{FF2B5EF4-FFF2-40B4-BE49-F238E27FC236}">
                <a16:creationId xmlns:a16="http://schemas.microsoft.com/office/drawing/2014/main" id="{FE96ED6D-3502-4B84-9917-46284087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741512"/>
            <a:ext cx="517525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383A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Mic</a:t>
            </a: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8383AD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687638" algn="l"/>
                <a:tab pos="8521700" algn="r"/>
              </a:tabLst>
            </a:pP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Group 20">
            <a:extLst>
              <a:ext uri="{FF2B5EF4-FFF2-40B4-BE49-F238E27FC236}">
                <a16:creationId xmlns:a16="http://schemas.microsoft.com/office/drawing/2014/main" id="{48FEF7C2-57EA-45D4-8772-02788C44A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77211"/>
              </p:ext>
            </p:extLst>
          </p:nvPr>
        </p:nvGraphicFramePr>
        <p:xfrm>
          <a:off x="251520" y="1052736"/>
          <a:ext cx="8712968" cy="2377440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βραχυπρισματικοί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επιμηκυσμένοι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παράλληλα στον a ή στο c και πλατιοί κατά (010). Το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σανίδινο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είναι συνήθως πλατύ κατά (010). Βρίσκονται κυρίως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σχισμογενείς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μάζες. Κοινή διδυμία κατά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Carlsbad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AD9135-F812-4744-9E8D-686D5C21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68760"/>
            <a:ext cx="1296144" cy="1890188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9E37A172-0696-42E7-8C1A-CB9AB21A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8054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71907BC5-4AC4-4E36-BF98-7C84C33A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788054"/>
            <a:ext cx="3960000" cy="2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05006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687638" algn="l"/>
                <a:tab pos="8521700" algn="r"/>
              </a:tabLst>
            </a:pP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Group 65">
            <a:extLst>
              <a:ext uri="{FF2B5EF4-FFF2-40B4-BE49-F238E27FC236}">
                <a16:creationId xmlns:a16="http://schemas.microsoft.com/office/drawing/2014/main" id="{DF4863B3-FBD1-4E02-BE8D-574343528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09048"/>
              </p:ext>
            </p:extLst>
          </p:nvPr>
        </p:nvGraphicFramePr>
        <p:xfrm>
          <a:off x="309464" y="1267544"/>
          <a:ext cx="4766592" cy="5455920"/>
        </p:xfrm>
        <a:graphic>
          <a:graphicData uri="http://schemas.openxmlformats.org/drawingml/2006/table">
            <a:tbl>
              <a:tblPr/>
              <a:tblGrid>
                <a:gridCol w="1332051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34541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Άχρωμο, λευκό, σαρκόχρωμο,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ρόδινο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2,5-2,6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Τέλειος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0590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παλιός, κρέας, βρώμι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17E2106-ECFA-4EFE-9904-33BB44FCD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08" y="1267544"/>
            <a:ext cx="3600000" cy="27009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7D2A61-2F0A-4213-A9C7-EEDEDDBE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08" y="3968492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26418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687638" algn="l"/>
                <a:tab pos="8521700" algn="r"/>
              </a:tabLst>
            </a:pP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64">
            <a:extLst>
              <a:ext uri="{FF2B5EF4-FFF2-40B4-BE49-F238E27FC236}">
                <a16:creationId xmlns:a16="http://schemas.microsoft.com/office/drawing/2014/main" id="{9D210FD6-0ADC-48D0-9029-299450F10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9366"/>
              </p:ext>
            </p:extLst>
          </p:nvPr>
        </p:nvGraphicFramePr>
        <p:xfrm>
          <a:off x="457200" y="1052736"/>
          <a:ext cx="8305800" cy="201168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Είναι τα πιο διαδεδομένα πετρογενετικά ορυκτά. Αλλοιώνονται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καολινίτη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καολινίωση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σερικίτη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σερικιτίωση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). Βρίσκονται σε πυριγενή, σε μεταμορφωμένα και σε ορισμένα ιζηματογενή.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3" name="Εικόνα 2" descr="Εικόνα που περιέχει βράχος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BBD29860-EC49-4B56-A089-E7C616090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0" y="3429000"/>
            <a:ext cx="3960000" cy="2971043"/>
          </a:xfrm>
          <a:prstGeom prst="rect">
            <a:avLst/>
          </a:prstGeom>
        </p:spPr>
      </p:pic>
      <p:pic>
        <p:nvPicPr>
          <p:cNvPr id="6" name="Εικόνα 5" descr="Εικόνα που περιέχει οικοδομικά υλικά, τούβλο, βράχος, πέτρα&#10;&#10;Περιγραφή που δημιουργήθηκε αυτόματα">
            <a:extLst>
              <a:ext uri="{FF2B5EF4-FFF2-40B4-BE49-F238E27FC236}">
                <a16:creationId xmlns:a16="http://schemas.microsoft.com/office/drawing/2014/main" id="{2D42051C-EA4F-4B2B-AA2C-19D73C2C8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0" y="3429000"/>
            <a:ext cx="3960000" cy="29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6888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687638" algn="l"/>
                <a:tab pos="8521700" algn="r"/>
              </a:tabLst>
            </a:pP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Group 12">
            <a:extLst>
              <a:ext uri="{FF2B5EF4-FFF2-40B4-BE49-F238E27FC236}">
                <a16:creationId xmlns:a16="http://schemas.microsoft.com/office/drawing/2014/main" id="{3EBE7BF3-5BD2-4BA2-B9AA-32423A8AA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52411"/>
              </p:ext>
            </p:extLst>
          </p:nvPr>
        </p:nvGraphicFramePr>
        <p:xfrm>
          <a:off x="323528" y="1550640"/>
          <a:ext cx="8424936" cy="403860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Ποικιλίες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Σεληνόλιθος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ποικιλία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ορθοκλάστου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Αμαζονίτης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ποικιλία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μικροκλινή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Ηλιόλιθος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ποικιλία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ολιγοκλάστου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Λαβραδόριο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8405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Χρησιμοποιούνται στη βιομηχανία της πορσελάνης, του σμάλτου και του γυαλιού. Ως διακοσμητικά υλικά.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Αστριος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αναφέρεται από το Διοσκουρίδη 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άστριος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από τον Πλίνιο 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άστριον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= λίθος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αστερίτης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Feldspar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Feldspath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Feldspat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97809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Εικόνα15">
            <a:extLst>
              <a:ext uri="{FF2B5EF4-FFF2-40B4-BE49-F238E27FC236}">
                <a16:creationId xmlns:a16="http://schemas.microsoft.com/office/drawing/2014/main" id="{2E19FDD5-7D0D-410C-A287-C9AB45D9C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8" t="-5811" r="-1839" b="-4608"/>
          <a:stretch/>
        </p:blipFill>
        <p:spPr bwMode="auto">
          <a:xfrm>
            <a:off x="1403648" y="1052736"/>
            <a:ext cx="6192688" cy="547260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2687638" algn="l"/>
                <a:tab pos="8521700" algn="r"/>
              </a:tabLst>
            </a:pPr>
            <a:r>
              <a:rPr lang="el-GR" altLang="el-GR" sz="40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Άστριοι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0DC171-861D-4AE9-80AE-136976D5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8397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B17E14B-E807-4E77-AD37-F5C83F3C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8397"/>
            <a:ext cx="3600000" cy="27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36B538A-F25B-451C-9DC5-3FF27C181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600000" cy="27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B514383-240C-4CEC-839E-21CF5C1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323ADAF-5EA3-4F67-8640-5C6407FA50F9}"/>
              </a:ext>
            </a:extLst>
          </p:cNvPr>
          <p:cNvSpPr/>
          <p:nvPr/>
        </p:nvSpPr>
        <p:spPr>
          <a:xfrm>
            <a:off x="3015852" y="3419708"/>
            <a:ext cx="144661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Σεληνόλιθος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3C9271E-7303-4BDE-B1BC-2CE622A46854}"/>
              </a:ext>
            </a:extLst>
          </p:cNvPr>
          <p:cNvSpPr/>
          <p:nvPr/>
        </p:nvSpPr>
        <p:spPr>
          <a:xfrm>
            <a:off x="6876256" y="3419708"/>
            <a:ext cx="131536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Αμαζονίτης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8958464-4A26-499D-9789-6216959ECA2F}"/>
              </a:ext>
            </a:extLst>
          </p:cNvPr>
          <p:cNvSpPr/>
          <p:nvPr/>
        </p:nvSpPr>
        <p:spPr>
          <a:xfrm>
            <a:off x="3275856" y="6156012"/>
            <a:ext cx="117570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Ηλιόλιθος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E9A47FB-F462-4F3A-B045-F6C26B65687E}"/>
              </a:ext>
            </a:extLst>
          </p:cNvPr>
          <p:cNvSpPr/>
          <p:nvPr/>
        </p:nvSpPr>
        <p:spPr>
          <a:xfrm>
            <a:off x="6735788" y="6165304"/>
            <a:ext cx="143661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Λαβραδόριο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40974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46554"/>
              </p:ext>
            </p:extLst>
          </p:nvPr>
        </p:nvGraphicFramePr>
        <p:xfrm>
          <a:off x="381000" y="1124744"/>
          <a:ext cx="8511480" cy="2377440"/>
        </p:xfrm>
        <a:graphic>
          <a:graphicData uri="http://schemas.openxmlformats.org/drawingml/2006/table">
            <a:tbl>
              <a:tblPr/>
              <a:tblGrid>
                <a:gridCol w="6927304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Μορφή πρισματική,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ρομβοεδρική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που μοιάζει με πυραμιδική. Οι πρισματικές έδρες συνήθως με οριζόντιες ραβδώσεις. Βρίσκεται σε κρυστάλλους και σε συμπαγείς μάζες. Επίσης συναντάται σε γεώδη.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Εικόνα 3" descr="Εικόνα που περιέχει ομπρέλα, αξεσουάρ, ανυσματικά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6FEC6E68-9B76-44C0-A72A-6F37CA60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68760"/>
            <a:ext cx="1088722" cy="205921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1E9EAF-2538-47B5-8D3B-396C4EBF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562827"/>
            <a:ext cx="3960000" cy="297104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828BAF1-B039-418A-898A-C00A5649E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2827"/>
            <a:ext cx="3960000" cy="29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629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65">
            <a:extLst>
              <a:ext uri="{FF2B5EF4-FFF2-40B4-BE49-F238E27FC236}">
                <a16:creationId xmlns:a16="http://schemas.microsoft.com/office/drawing/2014/main" id="{F424B5AE-2F18-4113-8E88-09349660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91033"/>
              </p:ext>
            </p:extLst>
          </p:nvPr>
        </p:nvGraphicFramePr>
        <p:xfrm>
          <a:off x="309464" y="1052736"/>
          <a:ext cx="4766592" cy="5257800"/>
        </p:xfrm>
        <a:graphic>
          <a:graphicData uri="http://schemas.openxmlformats.org/drawingml/2006/table">
            <a:tbl>
              <a:tblPr/>
              <a:tblGrid>
                <a:gridCol w="1332051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34541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Άχρωμο, λευκό,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διάφορα χρώματα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0076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Κογχώδης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θραυσμός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40590"/>
                  </a:ext>
                </a:extLst>
              </a:tr>
            </a:tbl>
          </a:graphicData>
        </a:graphic>
      </p:graphicFrame>
      <p:pic>
        <p:nvPicPr>
          <p:cNvPr id="5" name="Picture 52">
            <a:extLst>
              <a:ext uri="{FF2B5EF4-FFF2-40B4-BE49-F238E27FC236}">
                <a16:creationId xmlns:a16="http://schemas.microsoft.com/office/drawing/2014/main" id="{A9E4AA40-2E57-4661-83BA-696C242F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4844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 descr="Εικόνα που περιέχει φαγω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0D85B10-0EBA-4625-AC23-0CC794D89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36" y="1052736"/>
            <a:ext cx="3600000" cy="27009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F1F42AB-6B95-4708-B85E-63CA5A67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36" y="3753684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4323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oup 64">
            <a:extLst>
              <a:ext uri="{FF2B5EF4-FFF2-40B4-BE49-F238E27FC236}">
                <a16:creationId xmlns:a16="http://schemas.microsoft.com/office/drawing/2014/main" id="{BC74C3AE-9615-4A87-B664-59266B9CA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18825"/>
              </p:ext>
            </p:extLst>
          </p:nvPr>
        </p:nvGraphicFramePr>
        <p:xfrm>
          <a:off x="323528" y="1356752"/>
          <a:ext cx="8640960" cy="1645920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Είναι πολύ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κοινό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ορυκτό. Σε πυριγενή και μεταμορφωμένα πετρώματα και επειδή είναι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ανθεκτικός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στην αποσάθρωση σε πολλά ιζηματογενή πετρώματα και στην άμμο.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3BF91253-C776-48A9-A713-0166B8E6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24" y="3212976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5CF1CB2-2AB4-48DD-A1A7-89AD41C0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4" y="3212975"/>
            <a:ext cx="3960000" cy="29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783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oup 12">
            <a:extLst>
              <a:ext uri="{FF2B5EF4-FFF2-40B4-BE49-F238E27FC236}">
                <a16:creationId xmlns:a16="http://schemas.microsoft.com/office/drawing/2014/main" id="{B80255F3-F80C-4680-9F74-F3898CC67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03701"/>
              </p:ext>
            </p:extLst>
          </p:nvPr>
        </p:nvGraphicFramePr>
        <p:xfrm>
          <a:off x="228600" y="1894304"/>
          <a:ext cx="8686800" cy="3550920"/>
        </p:xfrm>
        <a:graphic>
          <a:graphicData uri="http://schemas.openxmlformats.org/drawingml/2006/table">
            <a:tbl>
              <a:tblPr/>
              <a:tblGrid>
                <a:gridCol w="1031032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655768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Ποικιλίες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Ορεία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κρύσταλλος: άχρωμος και διαυγής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Αμέθυστος: ιώδης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Ροδόχρωμος χαλαζίας: ρόδινος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Καπνίας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σκοτεινόχρωμος,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καστανωπός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Κιτρίνης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κίτρινος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Γαλακτόχρωμος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χαλαζίας: λευκός,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γαλακτόχρωμος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Χαλαζίας με εγκλείσματα: όπως βελόνες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Αβεντουρίνης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με λεπτά φυλλάρια μαρμαρυγία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4138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18F3A1-7977-4DD8-8D1D-C1686C42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2554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A2AA619-B3EC-4B43-8432-18134724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08" y="1018184"/>
            <a:ext cx="3600000" cy="2700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C235A30-F352-43ED-9EB9-6D1D11A0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69731D-5703-423A-B500-11CDF812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08" y="3789040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E8E9CE8-4068-4552-9E56-B02F3E2BF8A9}"/>
              </a:ext>
            </a:extLst>
          </p:cNvPr>
          <p:cNvSpPr/>
          <p:nvPr/>
        </p:nvSpPr>
        <p:spPr>
          <a:xfrm>
            <a:off x="2399208" y="3284984"/>
            <a:ext cx="205024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Ορεία</a:t>
            </a:r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 κρύσταλλος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2A926D3-6AE6-4D6D-B158-0D02B8996052}"/>
              </a:ext>
            </a:extLst>
          </p:cNvPr>
          <p:cNvSpPr/>
          <p:nvPr/>
        </p:nvSpPr>
        <p:spPr>
          <a:xfrm>
            <a:off x="6873710" y="3284984"/>
            <a:ext cx="129869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Αμέθυστος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C4E6F5A-390F-4A20-9EB1-874B73507ECD}"/>
              </a:ext>
            </a:extLst>
          </p:cNvPr>
          <p:cNvSpPr/>
          <p:nvPr/>
        </p:nvSpPr>
        <p:spPr>
          <a:xfrm>
            <a:off x="3390136" y="6093296"/>
            <a:ext cx="103784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Καπνίας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4CAD7DF-1AE6-4136-A366-DC5FC74E8AA1}"/>
              </a:ext>
            </a:extLst>
          </p:cNvPr>
          <p:cNvSpPr/>
          <p:nvPr/>
        </p:nvSpPr>
        <p:spPr>
          <a:xfrm>
            <a:off x="7154173" y="6093296"/>
            <a:ext cx="101822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Κιτρίνης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70325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F10AF9D4-0508-4257-95D4-F716C875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893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21EAAB6-DE4D-4529-BAF1-4E27AA2C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4" y="1025170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EA87E51-2DD7-49CF-80E5-6F3833C6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46" y="1017146"/>
            <a:ext cx="3600000" cy="27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8CB08F7-BE8F-4FD8-B4CA-12918C08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0" y="3800433"/>
            <a:ext cx="3600000" cy="270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61345"/>
            <a:ext cx="8784976" cy="738664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136900" algn="l"/>
                <a:tab pos="8521700" algn="r"/>
              </a:tabLst>
            </a:pPr>
            <a:r>
              <a:rPr lang="en-US" altLang="el-GR" sz="2400" b="1" dirty="0" err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l-GR" altLang="el-GR" sz="2400" b="1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n-US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000" b="1" dirty="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Χαλαζίας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2400" b="1" dirty="0">
                <a:solidFill>
                  <a:srgbClr val="FFFFFF"/>
                </a:solidFill>
                <a:latin typeface="Arial" panose="020B0604020202020204" pitchFamily="34" charset="0"/>
              </a:rPr>
              <a:t>Τριγωνικό</a:t>
            </a:r>
            <a:endParaRPr lang="el-GR" altLang="el-GR" sz="40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E8E9CE8-4068-4552-9E56-B02F3E2BF8A9}"/>
              </a:ext>
            </a:extLst>
          </p:cNvPr>
          <p:cNvSpPr/>
          <p:nvPr/>
        </p:nvSpPr>
        <p:spPr>
          <a:xfrm>
            <a:off x="2626578" y="3284984"/>
            <a:ext cx="182287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Γαλακτόχρωμος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2A926D3-6AE6-4D6D-B158-0D02B8996052}"/>
              </a:ext>
            </a:extLst>
          </p:cNvPr>
          <p:cNvSpPr/>
          <p:nvPr/>
        </p:nvSpPr>
        <p:spPr>
          <a:xfrm>
            <a:off x="6650637" y="3284984"/>
            <a:ext cx="152176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Ροδόχρωμος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C4E6F5A-390F-4A20-9EB1-874B73507ECD}"/>
              </a:ext>
            </a:extLst>
          </p:cNvPr>
          <p:cNvSpPr/>
          <p:nvPr/>
        </p:nvSpPr>
        <p:spPr>
          <a:xfrm>
            <a:off x="2651600" y="6093296"/>
            <a:ext cx="177638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altLang="el-GR" dirty="0">
                <a:solidFill>
                  <a:srgbClr val="000000"/>
                </a:solidFill>
                <a:latin typeface="Arial" panose="020B0604020202020204" pitchFamily="34" charset="0"/>
              </a:rPr>
              <a:t>Με εγκλείσματα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4CAD7DF-1AE6-4136-A366-DC5FC74E8AA1}"/>
              </a:ext>
            </a:extLst>
          </p:cNvPr>
          <p:cNvSpPr/>
          <p:nvPr/>
        </p:nvSpPr>
        <p:spPr>
          <a:xfrm>
            <a:off x="6602803" y="6093296"/>
            <a:ext cx="156959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l-GR" dirty="0" err="1">
                <a:solidFill>
                  <a:srgbClr val="000000"/>
                </a:solidFill>
                <a:latin typeface="Arial" panose="020B0604020202020204" pitchFamily="34" charset="0"/>
              </a:rPr>
              <a:t>Αβεντουρίνης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145872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3_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1658</TotalTime>
  <Words>942</Words>
  <Application>Microsoft Office PowerPoint</Application>
  <PresentationFormat>Προβολή στην οθόνη (4:3)</PresentationFormat>
  <Paragraphs>205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Times New Roman</vt:lpstr>
      <vt:lpstr>Verdana</vt:lpstr>
      <vt:lpstr>Wingdings</vt:lpstr>
      <vt:lpstr>Wingdings 3</vt:lpstr>
      <vt:lpstr>Ιόν</vt:lpstr>
      <vt:lpstr>3_Μεταμοντέρνο</vt:lpstr>
      <vt:lpstr>2_Μεταμοντέρνο</vt:lpstr>
      <vt:lpstr>Πυριτικά ορυκτά</vt:lpstr>
      <vt:lpstr>ΤΕΚΤΟΠΥΡΙΤΙΚΑ</vt:lpstr>
      <vt:lpstr>SiO2  Χαλαζίας Τριγωνικό</vt:lpstr>
      <vt:lpstr>SiO2  Χαλαζίας Τριγωνικό</vt:lpstr>
      <vt:lpstr>SiO2  Χαλαζίας Τριγωνικό</vt:lpstr>
      <vt:lpstr>SiO2  Χαλαζίας Τριγωνικό</vt:lpstr>
      <vt:lpstr>SiO2  Χαλαζίας Τριγωνικό</vt:lpstr>
      <vt:lpstr>SiO2  Χαλαζίας Τριγωνικό</vt:lpstr>
      <vt:lpstr>SiO2  Χαλαζίας Τριγωνικό</vt:lpstr>
      <vt:lpstr>SiO2  Χαλαζίας Τριγωνικό</vt:lpstr>
      <vt:lpstr>SiO2  Χαλκηδόνιος Μικροκρυσταλλικός</vt:lpstr>
      <vt:lpstr>SiO2  Χαλκηδόνιος Μικροκρυσταλλικός</vt:lpstr>
      <vt:lpstr>SiO2  Χαλκηδόνιος Μικροκρυσταλλικός</vt:lpstr>
      <vt:lpstr>SiO2  Χαλκηδόνιος Μικροκρυσταλλικός</vt:lpstr>
      <vt:lpstr>SiO2  Χαλκηδόνιος Μικροκρυσταλλικός</vt:lpstr>
      <vt:lpstr>SiO2·nH2O Οπάλλιος Άμορφο</vt:lpstr>
      <vt:lpstr>SiO2·nH2O Οπάλλιος Άμορφο</vt:lpstr>
      <vt:lpstr>SiO2·nH2O Οπάλλιος Άμορφο</vt:lpstr>
      <vt:lpstr>SiO2·nH2O Οπάλλιος Άμορφο</vt:lpstr>
      <vt:lpstr>WZ4O8 Άστριοι Μονοκλινές-Τρικλινές (W= K, Na, Ca, Ba) (Z= Si, Al)</vt:lpstr>
      <vt:lpstr>WZ4O8 Άστριοι Μονοκλινές-Τρικλινές (W= K, Na, Ca, Ba) (Z= Si, Al)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Άστριοι </vt:lpstr>
      <vt:lpstr>Άστριοι </vt:lpstr>
      <vt:lpstr>Άστριοι </vt:lpstr>
      <vt:lpstr>Άστριοι </vt:lpstr>
      <vt:lpstr>Άστριοι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Νησοπυριτικά</dc:title>
  <dc:creator>ST</dc:creator>
  <cp:lastModifiedBy>Triantafyllos Soldatos</cp:lastModifiedBy>
  <cp:revision>241</cp:revision>
  <cp:lastPrinted>2003-12-18T12:44:40Z</cp:lastPrinted>
  <dcterms:created xsi:type="dcterms:W3CDTF">2002-12-01T15:39:30Z</dcterms:created>
  <dcterms:modified xsi:type="dcterms:W3CDTF">2021-01-12T14:09:55Z</dcterms:modified>
</cp:coreProperties>
</file>